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6" autoAdjust="0"/>
    <p:restoredTop sz="94660"/>
  </p:normalViewPr>
  <p:slideViewPr>
    <p:cSldViewPr snapToGrid="0">
      <p:cViewPr varScale="1">
        <p:scale>
          <a:sx n="95" d="100"/>
          <a:sy n="95" d="100"/>
        </p:scale>
        <p:origin x="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919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11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26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48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5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29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7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52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97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578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3C675-53C0-4825-A813-162D9EF9CEFF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09C0D-A2E9-4074-BA21-C0649F5C7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65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706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167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366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928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800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822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84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428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55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487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8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289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521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605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738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729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00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238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751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019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195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16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56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007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54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722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754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419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979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0</Words>
  <Application>Microsoft Macintosh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Newbold</dc:creator>
  <cp:lastModifiedBy>Mark Foyle</cp:lastModifiedBy>
  <cp:revision>9</cp:revision>
  <dcterms:created xsi:type="dcterms:W3CDTF">2019-09-23T08:39:18Z</dcterms:created>
  <dcterms:modified xsi:type="dcterms:W3CDTF">2019-09-26T15:04:11Z</dcterms:modified>
</cp:coreProperties>
</file>