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4"/>
  </p:notesMasterIdLst>
  <p:sldIdLst>
    <p:sldId id="267" r:id="rId5"/>
    <p:sldId id="256" r:id="rId6"/>
    <p:sldId id="269" r:id="rId7"/>
    <p:sldId id="262" r:id="rId8"/>
    <p:sldId id="258" r:id="rId9"/>
    <p:sldId id="259" r:id="rId10"/>
    <p:sldId id="265" r:id="rId11"/>
    <p:sldId id="261" r:id="rId12"/>
    <p:sldId id="270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5C5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83" autoAdjust="0"/>
    <p:restoredTop sz="83384" autoAdjust="0"/>
  </p:normalViewPr>
  <p:slideViewPr>
    <p:cSldViewPr snapToGrid="0">
      <p:cViewPr varScale="1">
        <p:scale>
          <a:sx n="94" d="100"/>
          <a:sy n="94" d="100"/>
        </p:scale>
        <p:origin x="1312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C3DF83-364D-4C8B-A7E0-AA5D7216F358}" type="datetimeFigureOut">
              <a:rPr lang="en-GB" smtClean="0"/>
              <a:t>04/02/2020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A9DDCC-3FAB-4705-AB1A-696BD839F0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25329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unsplash.com/?utm_source=unsplash&amp;utm_medium=referral&amp;utm_content=creditCopyText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unsplash.com/?utm_source=unsplash&amp;utm_medium=referral&amp;utm_content=creditCopyText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unsplash.com/?utm_source=unsplash&amp;utm_medium=referral&amp;utm_content=creditCopyText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unsplash.com/?utm_source=unsplash&amp;utm_medium=referral&amp;utm_content=creditCopyText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unsplash.com/?utm_source=unsplash&amp;utm_medium=referral&amp;utm_content=creditCopyText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unsplash.com/?utm_source=unsplash&amp;utm_medium=referral&amp;utm_content=creditCopyText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/>
              <a:t>Llun</a:t>
            </a:r>
            <a:r>
              <a:rPr lang="en-US" sz="1200" dirty="0"/>
              <a:t> </a:t>
            </a:r>
            <a:r>
              <a:rPr lang="en-US" sz="1200" dirty="0" err="1"/>
              <a:t>gan</a:t>
            </a:r>
            <a:r>
              <a:rPr lang="en-US" sz="1200" dirty="0"/>
              <a:t> </a:t>
            </a:r>
            <a:r>
              <a:rPr lang="en-US" sz="1200" dirty="0" err="1"/>
              <a:t>Biegun</a:t>
            </a:r>
            <a:r>
              <a:rPr lang="en-US" sz="1200" dirty="0"/>
              <a:t> </a:t>
            </a:r>
            <a:r>
              <a:rPr lang="en-US" sz="1200" dirty="0" err="1"/>
              <a:t>Wschodni</a:t>
            </a:r>
            <a:r>
              <a:rPr lang="en-US" sz="1200" dirty="0"/>
              <a:t> </a:t>
            </a:r>
            <a:r>
              <a:rPr lang="en-US" sz="1200" dirty="0" err="1"/>
              <a:t>ar</a:t>
            </a:r>
            <a:r>
              <a:rPr lang="en-US" sz="1200" dirty="0"/>
              <a:t> </a:t>
            </a:r>
            <a:r>
              <a:rPr lang="en-US" sz="1200" dirty="0" err="1">
                <a:hlinkClick r:id="rId3"/>
              </a:rPr>
              <a:t>Unsplash</a:t>
            </a:r>
            <a:endParaRPr lang="en-GB" sz="1200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A9DDCC-3FAB-4705-AB1A-696BD839F040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32880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A9DDCC-3FAB-4705-AB1A-696BD839F040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35323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/>
              <a:t>Llun</a:t>
            </a:r>
            <a:r>
              <a:rPr lang="en-US" sz="1200" dirty="0"/>
              <a:t> </a:t>
            </a:r>
            <a:r>
              <a:rPr lang="en-US" sz="1200" dirty="0" err="1"/>
              <a:t>gan</a:t>
            </a:r>
            <a:r>
              <a:rPr lang="en-US" sz="1200" dirty="0"/>
              <a:t> Christopher Burns </a:t>
            </a:r>
            <a:r>
              <a:rPr lang="en-US" sz="1200" dirty="0" err="1"/>
              <a:t>ar</a:t>
            </a:r>
            <a:r>
              <a:rPr lang="en-US" sz="1200" dirty="0"/>
              <a:t> </a:t>
            </a:r>
            <a:r>
              <a:rPr lang="en-US" sz="1200" dirty="0" err="1">
                <a:hlinkClick r:id="rId3"/>
              </a:rPr>
              <a:t>Unsplash</a:t>
            </a:r>
            <a:endParaRPr lang="en-GB" sz="1200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A9DDCC-3FAB-4705-AB1A-696BD839F040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12621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err="1"/>
              <a:t>Llun</a:t>
            </a:r>
            <a:r>
              <a:rPr lang="en-US" sz="1200" dirty="0"/>
              <a:t> </a:t>
            </a:r>
            <a:r>
              <a:rPr lang="en-US" sz="1200" dirty="0" err="1"/>
              <a:t>gan</a:t>
            </a:r>
            <a:r>
              <a:rPr lang="en-US" sz="1200" dirty="0"/>
              <a:t> 童 彤 </a:t>
            </a:r>
            <a:r>
              <a:rPr lang="en-US" sz="1200" dirty="0" err="1"/>
              <a:t>ar</a:t>
            </a:r>
            <a:r>
              <a:rPr lang="en-US" sz="1200" dirty="0"/>
              <a:t> </a:t>
            </a:r>
            <a:r>
              <a:rPr lang="en-US" sz="1200" dirty="0" err="1">
                <a:hlinkClick r:id="rId3"/>
              </a:rPr>
              <a:t>Unsplash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A9DDCC-3FAB-4705-AB1A-696BD839F040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88414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err="1"/>
              <a:t>Llun</a:t>
            </a:r>
            <a:r>
              <a:rPr lang="en-US" sz="1200" dirty="0"/>
              <a:t> </a:t>
            </a:r>
            <a:r>
              <a:rPr lang="en-US" sz="1200" dirty="0" err="1"/>
              <a:t>gan</a:t>
            </a:r>
            <a:r>
              <a:rPr lang="en-US" sz="1200" dirty="0"/>
              <a:t> Patrick Schneider </a:t>
            </a:r>
            <a:r>
              <a:rPr lang="en-US" sz="1200" dirty="0" err="1"/>
              <a:t>ar</a:t>
            </a:r>
            <a:r>
              <a:rPr lang="en-US" sz="1200" dirty="0"/>
              <a:t> </a:t>
            </a:r>
            <a:r>
              <a:rPr lang="en-US" sz="1200" dirty="0" err="1">
                <a:hlinkClick r:id="rId3"/>
              </a:rPr>
              <a:t>Unsplash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A9DDCC-3FAB-4705-AB1A-696BD839F040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22419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/>
              <a:t>Llun</a:t>
            </a:r>
            <a:r>
              <a:rPr lang="en-US" sz="1200" dirty="0"/>
              <a:t> </a:t>
            </a:r>
            <a:r>
              <a:rPr lang="en-US" sz="1200" dirty="0" err="1"/>
              <a:t>gan</a:t>
            </a:r>
            <a:r>
              <a:rPr lang="en-US" sz="1200" dirty="0"/>
              <a:t> </a:t>
            </a:r>
            <a:r>
              <a:rPr lang="en-US" sz="1200" dirty="0" err="1"/>
              <a:t>Ciprian</a:t>
            </a:r>
            <a:r>
              <a:rPr lang="en-US" sz="1200" dirty="0"/>
              <a:t> Colder </a:t>
            </a:r>
            <a:r>
              <a:rPr lang="en-US" sz="1200" dirty="0" err="1"/>
              <a:t>ar</a:t>
            </a:r>
            <a:r>
              <a:rPr lang="en-US" sz="1200" dirty="0"/>
              <a:t> </a:t>
            </a:r>
            <a:r>
              <a:rPr lang="en-US" sz="1200" dirty="0" err="1">
                <a:hlinkClick r:id="rId3"/>
              </a:rPr>
              <a:t>Unsplash</a:t>
            </a:r>
            <a:endParaRPr lang="en-GB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A9DDCC-3FAB-4705-AB1A-696BD839F040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8271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err="1"/>
              <a:t>Llun</a:t>
            </a:r>
            <a:r>
              <a:rPr lang="en-US" sz="1200" dirty="0"/>
              <a:t> </a:t>
            </a:r>
            <a:r>
              <a:rPr lang="en-US" sz="1200" dirty="0" err="1"/>
              <a:t>gan</a:t>
            </a:r>
            <a:r>
              <a:rPr lang="en-US" sz="1200" dirty="0"/>
              <a:t> Sam Carter </a:t>
            </a:r>
            <a:r>
              <a:rPr lang="en-US" sz="1200" dirty="0" err="1"/>
              <a:t>ar</a:t>
            </a:r>
            <a:r>
              <a:rPr lang="en-US" sz="1200" dirty="0"/>
              <a:t> </a:t>
            </a:r>
            <a:r>
              <a:rPr lang="en-US" sz="1200" dirty="0" err="1">
                <a:hlinkClick r:id="rId3"/>
              </a:rPr>
              <a:t>Unsplash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A9DDCC-3FAB-4705-AB1A-696BD839F040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04725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27AFE-F573-46E3-9D2A-F4AC736E394C}" type="datetimeFigureOut">
              <a:rPr lang="en-GB" smtClean="0"/>
              <a:t>04/02/2020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4060C-43C9-436C-8568-69E7A09D2C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66480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27AFE-F573-46E3-9D2A-F4AC736E394C}" type="datetimeFigureOut">
              <a:rPr lang="en-GB" smtClean="0"/>
              <a:t>04/02/2020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4060C-43C9-436C-8568-69E7A09D2C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4455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27AFE-F573-46E3-9D2A-F4AC736E394C}" type="datetimeFigureOut">
              <a:rPr lang="en-GB" smtClean="0"/>
              <a:t>04/02/2020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4060C-43C9-436C-8568-69E7A09D2C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81930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27AFE-F573-46E3-9D2A-F4AC736E394C}" type="datetimeFigureOut">
              <a:rPr lang="en-GB" smtClean="0"/>
              <a:t>04/02/2020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4060C-43C9-436C-8568-69E7A09D2C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39325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27AFE-F573-46E3-9D2A-F4AC736E394C}" type="datetimeFigureOut">
              <a:rPr lang="en-GB" smtClean="0"/>
              <a:t>04/02/2020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4060C-43C9-436C-8568-69E7A09D2C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73808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27AFE-F573-46E3-9D2A-F4AC736E394C}" type="datetimeFigureOut">
              <a:rPr lang="en-GB" smtClean="0"/>
              <a:t>04/02/2020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4060C-43C9-436C-8568-69E7A09D2C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81475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27AFE-F573-46E3-9D2A-F4AC736E394C}" type="datetimeFigureOut">
              <a:rPr lang="en-GB" smtClean="0"/>
              <a:t>04/02/2020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4060C-43C9-436C-8568-69E7A09D2C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30101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27AFE-F573-46E3-9D2A-F4AC736E394C}" type="datetimeFigureOut">
              <a:rPr lang="en-GB" smtClean="0"/>
              <a:t>04/02/2020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4060C-43C9-436C-8568-69E7A09D2C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8739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27AFE-F573-46E3-9D2A-F4AC736E394C}" type="datetimeFigureOut">
              <a:rPr lang="en-GB" smtClean="0"/>
              <a:t>04/02/2020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4060C-43C9-436C-8568-69E7A09D2C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06497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27AFE-F573-46E3-9D2A-F4AC736E394C}" type="datetimeFigureOut">
              <a:rPr lang="en-GB" smtClean="0"/>
              <a:t>04/02/2020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4060C-43C9-436C-8568-69E7A09D2C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70561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27AFE-F573-46E3-9D2A-F4AC736E394C}" type="datetimeFigureOut">
              <a:rPr lang="en-GB" smtClean="0"/>
              <a:t>04/02/2020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4060C-43C9-436C-8568-69E7A09D2C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36434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E27AFE-F573-46E3-9D2A-F4AC736E394C}" type="datetimeFigureOut">
              <a:rPr lang="en-GB" smtClean="0"/>
              <a:t>04/02/2020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44060C-43C9-436C-8568-69E7A09D2C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7262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2EF9D06-F9BE-2D4F-8FEA-7D9E850F13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9877" y="2622650"/>
            <a:ext cx="4912246" cy="161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5852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85" r="5859" b="142"/>
          <a:stretch/>
        </p:blipFill>
        <p:spPr>
          <a:xfrm>
            <a:off x="-38911" y="0"/>
            <a:ext cx="12230911" cy="684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48958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51234" y="512323"/>
            <a:ext cx="11044136" cy="5823626"/>
          </a:xfrm>
          <a:prstGeom prst="rect">
            <a:avLst/>
          </a:prstGeom>
          <a:noFill/>
          <a:ln w="28575">
            <a:solidFill>
              <a:srgbClr val="85C5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930997" y="1317554"/>
            <a:ext cx="10389141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The Lord is my shepherd; I have everything I need.</a:t>
            </a:r>
            <a:br>
              <a:rPr lang="en-GB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br>
              <a:rPr lang="en-GB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GB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He lets me rest in fields of green grass and leads me to quiet pools of fresh water.</a:t>
            </a:r>
            <a:br>
              <a:rPr lang="en-GB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br>
              <a:rPr lang="en-GB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GB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He gives me new strength. He guides me in the right paths, as he has promised.</a:t>
            </a:r>
            <a:br>
              <a:rPr lang="en-GB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br>
              <a:rPr lang="en-GB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GB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Even if I go through the deepest darkness, I will not be afraid, Lord, for you are with me.</a:t>
            </a:r>
            <a:endParaRPr lang="en-GB" sz="1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/>
            <a:endParaRPr lang="en-GB" sz="1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/>
            <a:r>
              <a:rPr lang="en-GB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Your shepherd’s rod and staff protect me. </a:t>
            </a:r>
            <a:endParaRPr lang="en-GB" sz="1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/>
            <a:endParaRPr lang="en-GB" sz="1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/>
            <a:r>
              <a:rPr lang="en-GB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You prepare a banquet for me, where al</a:t>
            </a:r>
            <a:endParaRPr lang="en-GB" sz="1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/>
            <a:endParaRPr lang="en-GB" sz="1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/>
            <a:r>
              <a:rPr lang="en-GB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Amen.</a:t>
            </a:r>
            <a:br>
              <a:rPr lang="en-GB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endParaRPr lang="en-GB" sz="2000" b="1" dirty="0">
              <a:solidFill>
                <a:srgbClr val="85C559"/>
              </a:solidFill>
              <a:latin typeface="+mj-l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C1DCB2E-D951-4D07-8851-0C546F96E0B0}"/>
              </a:ext>
            </a:extLst>
          </p:cNvPr>
          <p:cNvSpPr txBox="1"/>
          <p:nvPr/>
        </p:nvSpPr>
        <p:spPr>
          <a:xfrm>
            <a:off x="1190474" y="977312"/>
            <a:ext cx="9720060" cy="489364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fontAlgn="base"/>
            <a:r>
              <a:rPr lang="cy-GB" sz="2400" dirty="0">
                <a:latin typeface="Myriad Pro" panose="020B0503030403020204" pitchFamily="34" charset="0"/>
              </a:rPr>
              <a:t>Yr ARGLWYDD ydy fy mugail i;  mae gen i bopeth dw i angen. </a:t>
            </a:r>
          </a:p>
          <a:p>
            <a:pPr fontAlgn="base"/>
            <a:r>
              <a:rPr lang="cy-GB" sz="2400" dirty="0">
                <a:latin typeface="Myriad Pro" panose="020B0503030403020204" pitchFamily="34" charset="0"/>
              </a:rPr>
              <a:t> Mae'n mynd â fi i orwedd mewn porfa hyfryd;  ac yn fy arwain at ddŵr glân sy'n llifo'n dawel. </a:t>
            </a:r>
          </a:p>
          <a:p>
            <a:pPr fontAlgn="base"/>
            <a:r>
              <a:rPr lang="cy-GB" sz="2400" dirty="0">
                <a:latin typeface="Myriad Pro" panose="020B0503030403020204" pitchFamily="34" charset="0"/>
              </a:rPr>
              <a:t> Mae'n rhoi bywyd newydd i mi, ac yn dangos i mi'r ffordd iawn i fynd. </a:t>
            </a:r>
          </a:p>
          <a:p>
            <a:pPr fontAlgn="base"/>
            <a:r>
              <a:rPr lang="cy-GB" sz="2400" dirty="0">
                <a:latin typeface="Myriad Pro" panose="020B0503030403020204" pitchFamily="34" charset="0"/>
              </a:rPr>
              <a:t>Ydy, mae e'n enwog am ei ofal. </a:t>
            </a:r>
          </a:p>
          <a:p>
            <a:pPr fontAlgn="base"/>
            <a:r>
              <a:rPr lang="cy-GB" sz="2400" dirty="0">
                <a:latin typeface="Myriad Pro" panose="020B0503030403020204" pitchFamily="34" charset="0"/>
              </a:rPr>
              <a:t> Hyd yn oed mewn ceunant tywyll dychrynllyd, fydd gen i ddim ofn, am dy fod ti gyda mi. Mae dy ffon a dy bastwn yn fy amddiffyn i. </a:t>
            </a:r>
          </a:p>
          <a:p>
            <a:pPr fontAlgn="base"/>
            <a:r>
              <a:rPr lang="cy-GB" sz="2400" dirty="0">
                <a:latin typeface="Myriad Pro" panose="020B0503030403020204" pitchFamily="34" charset="0"/>
              </a:rPr>
              <a:t> Rwyt ti'n paratoi gwledd i mi  ac mae fy ngelynion yn gorfod gwylio.  </a:t>
            </a:r>
          </a:p>
          <a:p>
            <a:pPr fontAlgn="base"/>
            <a:r>
              <a:rPr lang="cy-GB" sz="2400" dirty="0">
                <a:latin typeface="Myriad Pro" panose="020B0503030403020204" pitchFamily="34" charset="0"/>
              </a:rPr>
              <a:t>Rwyt ti'n tywallt olew ar fy mhen. Mae gen i fwy na digon! </a:t>
            </a:r>
          </a:p>
          <a:p>
            <a:pPr fontAlgn="base"/>
            <a:r>
              <a:rPr lang="cy-GB" sz="2400" dirty="0">
                <a:latin typeface="Myriad Pro" panose="020B0503030403020204" pitchFamily="34" charset="0"/>
              </a:rPr>
              <a:t> Bydd dy ddaioni a dy ofal ffyddlon  gyda mi weddill fy mywyd. </a:t>
            </a:r>
          </a:p>
          <a:p>
            <a:pPr fontAlgn="base"/>
            <a:r>
              <a:rPr lang="cy-GB" sz="2400" dirty="0">
                <a:latin typeface="Myriad Pro" panose="020B0503030403020204" pitchFamily="34" charset="0"/>
              </a:rPr>
              <a:t>A byddaf yn byw eto yn nhŷ'r ARGLWYDD am byth. </a:t>
            </a:r>
          </a:p>
          <a:p>
            <a:pPr fontAlgn="base"/>
            <a:r>
              <a:rPr lang="cy-GB" sz="2400" dirty="0">
                <a:latin typeface="Myriad Pro" panose="020B0503030403020204" pitchFamily="34" charset="0"/>
              </a:rPr>
              <a:t>Amen</a:t>
            </a:r>
          </a:p>
          <a:p>
            <a:pPr fontAlgn="base"/>
            <a:r>
              <a:rPr lang="cy-GB" sz="2400" dirty="0">
                <a:latin typeface="Myriad Pro" panose="020B0503030403020204" pitchFamily="34" charset="0"/>
              </a:rPr>
              <a:t>(beibl.net)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8452" y="5436922"/>
            <a:ext cx="854232" cy="554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66591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56" r="106" b="4299"/>
          <a:stretch/>
        </p:blipFill>
        <p:spPr>
          <a:xfrm>
            <a:off x="0" y="-1"/>
            <a:ext cx="12192000" cy="6854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7605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81" b="8405"/>
          <a:stretch/>
        </p:blipFill>
        <p:spPr>
          <a:xfrm>
            <a:off x="0" y="-19456"/>
            <a:ext cx="12192000" cy="6877455"/>
          </a:xfrm>
        </p:spPr>
      </p:pic>
    </p:spTree>
    <p:extLst>
      <p:ext uri="{BB962C8B-B14F-4D97-AF65-F5344CB8AC3E}">
        <p14:creationId xmlns:p14="http://schemas.microsoft.com/office/powerpoint/2010/main" val="13579132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95"/>
          <a:stretch/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8586802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539"/>
          </a:xfrm>
        </p:spPr>
      </p:pic>
    </p:spTree>
    <p:extLst>
      <p:ext uri="{BB962C8B-B14F-4D97-AF65-F5344CB8AC3E}">
        <p14:creationId xmlns:p14="http://schemas.microsoft.com/office/powerpoint/2010/main" val="23652713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31" b="4075"/>
          <a:stretch/>
        </p:blipFill>
        <p:spPr>
          <a:xfrm>
            <a:off x="0" y="-38912"/>
            <a:ext cx="12192000" cy="6896911"/>
          </a:xfrm>
        </p:spPr>
      </p:pic>
    </p:spTree>
    <p:extLst>
      <p:ext uri="{BB962C8B-B14F-4D97-AF65-F5344CB8AC3E}">
        <p14:creationId xmlns:p14="http://schemas.microsoft.com/office/powerpoint/2010/main" val="34155740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0167" y="1692063"/>
            <a:ext cx="2851667" cy="302449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" y="5599793"/>
            <a:ext cx="12192000" cy="502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Cymdeithas y Beibl</a:t>
            </a:r>
            <a:r>
              <a:rPr lang="en-US" sz="2000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Stonehill Green, Westlea, Swindon SN5 7DG, DU   </a:t>
            </a:r>
          </a:p>
          <a:p>
            <a:pPr algn="ctr"/>
            <a:r>
              <a:rPr lang="en-US" sz="2000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Ff: +44(0)1793 418100   cymdeithasybeibl.cymru neu biblesociety.org.uk   elusen gofrestredig 232759</a:t>
            </a:r>
          </a:p>
        </p:txBody>
      </p:sp>
      <p:sp>
        <p:nvSpPr>
          <p:cNvPr id="4" name="Rectangle 3"/>
          <p:cNvSpPr/>
          <p:nvPr/>
        </p:nvSpPr>
        <p:spPr>
          <a:xfrm>
            <a:off x="1" y="6156918"/>
            <a:ext cx="12192000" cy="4206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b="1" baseline="30000" dirty="0">
                <a:solidFill>
                  <a:srgbClr val="8EC048"/>
                </a:solidFill>
                <a:latin typeface="Myriad Pro Light" panose="020B0403030403020204" pitchFamily="34" charset="0"/>
              </a:rPr>
              <a:t>psalm23garden.co.uk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CEFBBAB-3176-454D-8110-3559233F2AD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56" t="16784" r="6566" b="16360"/>
          <a:stretch/>
        </p:blipFill>
        <p:spPr>
          <a:xfrm>
            <a:off x="4926795" y="3671246"/>
            <a:ext cx="2338410" cy="947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4743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926F7AD6C73804DB2A5E5A391E66CD1" ma:contentTypeVersion="12" ma:contentTypeDescription="Create a new document." ma:contentTypeScope="" ma:versionID="72aee38e8b1cc796c9d0cfb11eaf2f50">
  <xsd:schema xmlns:xsd="http://www.w3.org/2001/XMLSchema" xmlns:xs="http://www.w3.org/2001/XMLSchema" xmlns:p="http://schemas.microsoft.com/office/2006/metadata/properties" xmlns:ns2="95349fc5-c3d8-45f3-8209-c6ae2bdc1e25" xmlns:ns3="1dda10d2-c5af-47df-8219-fbe0d567efd6" targetNamespace="http://schemas.microsoft.com/office/2006/metadata/properties" ma:root="true" ma:fieldsID="bb6f18881b2a777f7e72a2e3a35d5ef8" ns2:_="" ns3:_="">
    <xsd:import namespace="95349fc5-c3d8-45f3-8209-c6ae2bdc1e25"/>
    <xsd:import namespace="1dda10d2-c5af-47df-8219-fbe0d567efd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5349fc5-c3d8-45f3-8209-c6ae2bdc1e2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dda10d2-c5af-47df-8219-fbe0d567efd6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8069F93-414C-4540-A964-F14B63EF9E60}"/>
</file>

<file path=customXml/itemProps2.xml><?xml version="1.0" encoding="utf-8"?>
<ds:datastoreItem xmlns:ds="http://schemas.openxmlformats.org/officeDocument/2006/customXml" ds:itemID="{FA2E6B03-16E0-49FE-B946-4596C62CD01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3CF1EB0-C039-4882-BD1A-7F5C0C5C1C4B}">
  <ds:schemaRefs>
    <ds:schemaRef ds:uri="http://schemas.openxmlformats.org/package/2006/metadata/core-properties"/>
    <ds:schemaRef ds:uri="http://purl.org/dc/terms/"/>
    <ds:schemaRef ds:uri="95fbd909-bbe0-439a-8272-b855f3e2c19d"/>
    <ds:schemaRef ds:uri="http://purl.org/dc/dcmitype/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31cc3fd8-1907-4e88-bee1-fb4113d99ef7"/>
    <ds:schemaRef ds:uri="http://schemas.microsoft.com/sharepoint/v3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261</TotalTime>
  <Words>336</Words>
  <Application>Microsoft Macintosh PowerPoint</Application>
  <PresentationFormat>Widescreen</PresentationFormat>
  <Paragraphs>34</Paragraphs>
  <Slides>9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Myriad Pro</vt:lpstr>
      <vt:lpstr>Myriad Pro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Mike Otter</dc:creator>
  <cp:lastModifiedBy>Microsoft Office User</cp:lastModifiedBy>
  <cp:revision>19</cp:revision>
  <dcterms:created xsi:type="dcterms:W3CDTF">2019-08-22T11:27:09Z</dcterms:created>
  <dcterms:modified xsi:type="dcterms:W3CDTF">2020-02-04T13:42:55Z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0x0101009926F7AD6C73804DB2A5E5A391E66CD1</vt:lpwstr>
  </property>
</Properties>
</file>