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82" r:id="rId20"/>
    <p:sldId id="281" r:id="rId21"/>
    <p:sldId id="280" r:id="rId22"/>
    <p:sldId id="279" r:id="rId23"/>
    <p:sldId id="278" r:id="rId24"/>
    <p:sldId id="276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3A0FB6-075B-4569-85B8-0601D8025122}" v="39" dt="2022-08-30T13:56:29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issa Morava" userId="ce215a71-31b1-4522-befc-aa0b94cc460a" providerId="ADAL" clId="{923A0FB6-075B-4569-85B8-0601D8025122}"/>
    <pc:docChg chg="undo redo custSel addSld delSld modSld">
      <pc:chgData name="Larissa Morava" userId="ce215a71-31b1-4522-befc-aa0b94cc460a" providerId="ADAL" clId="{923A0FB6-075B-4569-85B8-0601D8025122}" dt="2022-08-30T13:57:24.552" v="288" actId="47"/>
      <pc:docMkLst>
        <pc:docMk/>
      </pc:docMkLst>
      <pc:sldChg chg="addSp delSp modSp mod">
        <pc:chgData name="Larissa Morava" userId="ce215a71-31b1-4522-befc-aa0b94cc460a" providerId="ADAL" clId="{923A0FB6-075B-4569-85B8-0601D8025122}" dt="2022-08-30T13:04:11.934" v="92" actId="1076"/>
        <pc:sldMkLst>
          <pc:docMk/>
          <pc:sldMk cId="2088027209" sldId="257"/>
        </pc:sldMkLst>
        <pc:picChg chg="add del mod">
          <ac:chgData name="Larissa Morava" userId="ce215a71-31b1-4522-befc-aa0b94cc460a" providerId="ADAL" clId="{923A0FB6-075B-4569-85B8-0601D8025122}" dt="2022-08-30T12:10:21.694" v="3" actId="478"/>
          <ac:picMkLst>
            <pc:docMk/>
            <pc:sldMk cId="2088027209" sldId="257"/>
            <ac:picMk id="3" creationId="{8858D69A-17B1-EE49-906D-EE8794C95563}"/>
          </ac:picMkLst>
        </pc:picChg>
        <pc:picChg chg="del">
          <ac:chgData name="Larissa Morava" userId="ce215a71-31b1-4522-befc-aa0b94cc460a" providerId="ADAL" clId="{923A0FB6-075B-4569-85B8-0601D8025122}" dt="2022-08-30T12:09:54.344" v="0" actId="478"/>
          <ac:picMkLst>
            <pc:docMk/>
            <pc:sldMk cId="2088027209" sldId="257"/>
            <ac:picMk id="4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3:02:58.747" v="77" actId="478"/>
          <ac:picMkLst>
            <pc:docMk/>
            <pc:sldMk cId="2088027209" sldId="257"/>
            <ac:picMk id="7" creationId="{91F74573-667A-544E-8042-E06D9EDA9076}"/>
          </ac:picMkLst>
        </pc:picChg>
        <pc:picChg chg="add del mod">
          <ac:chgData name="Larissa Morava" userId="ce215a71-31b1-4522-befc-aa0b94cc460a" providerId="ADAL" clId="{923A0FB6-075B-4569-85B8-0601D8025122}" dt="2022-08-30T13:02:58.747" v="77" actId="478"/>
          <ac:picMkLst>
            <pc:docMk/>
            <pc:sldMk cId="2088027209" sldId="257"/>
            <ac:picMk id="9" creationId="{8DF65385-9C53-D696-36C7-B2FDC0173719}"/>
          </ac:picMkLst>
        </pc:picChg>
        <pc:picChg chg="add mod">
          <ac:chgData name="Larissa Morava" userId="ce215a71-31b1-4522-befc-aa0b94cc460a" providerId="ADAL" clId="{923A0FB6-075B-4569-85B8-0601D8025122}" dt="2022-08-30T13:04:11.934" v="92" actId="1076"/>
          <ac:picMkLst>
            <pc:docMk/>
            <pc:sldMk cId="2088027209" sldId="257"/>
            <ac:picMk id="11" creationId="{18455DD6-1CB0-00A0-35D2-75B2CDBE6DD8}"/>
          </ac:picMkLst>
        </pc:picChg>
        <pc:picChg chg="add mod">
          <ac:chgData name="Larissa Morava" userId="ce215a71-31b1-4522-befc-aa0b94cc460a" providerId="ADAL" clId="{923A0FB6-075B-4569-85B8-0601D8025122}" dt="2022-08-30T13:03:55.953" v="91" actId="1076"/>
          <ac:picMkLst>
            <pc:docMk/>
            <pc:sldMk cId="2088027209" sldId="257"/>
            <ac:picMk id="13" creationId="{22E21D14-08FF-F269-E298-11011956CAF9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2:22:57.533" v="35" actId="1037"/>
        <pc:sldMkLst>
          <pc:docMk/>
          <pc:sldMk cId="2811187169" sldId="258"/>
        </pc:sldMkLst>
        <pc:picChg chg="add mod">
          <ac:chgData name="Larissa Morava" userId="ce215a71-31b1-4522-befc-aa0b94cc460a" providerId="ADAL" clId="{923A0FB6-075B-4569-85B8-0601D8025122}" dt="2022-08-30T12:22:57.533" v="35" actId="1037"/>
          <ac:picMkLst>
            <pc:docMk/>
            <pc:sldMk cId="2811187169" sldId="258"/>
            <ac:picMk id="3" creationId="{F46FD9B3-FE64-511D-DCAF-7272C4214CB3}"/>
          </ac:picMkLst>
        </pc:picChg>
        <pc:picChg chg="del">
          <ac:chgData name="Larissa Morava" userId="ce215a71-31b1-4522-befc-aa0b94cc460a" providerId="ADAL" clId="{923A0FB6-075B-4569-85B8-0601D8025122}" dt="2022-08-30T12:16:35.953" v="4" actId="478"/>
          <ac:picMkLst>
            <pc:docMk/>
            <pc:sldMk cId="2811187169" sldId="258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2:26:25.762" v="58" actId="1037"/>
        <pc:sldMkLst>
          <pc:docMk/>
          <pc:sldMk cId="447568394" sldId="259"/>
        </pc:sldMkLst>
        <pc:picChg chg="add mod">
          <ac:chgData name="Larissa Morava" userId="ce215a71-31b1-4522-befc-aa0b94cc460a" providerId="ADAL" clId="{923A0FB6-075B-4569-85B8-0601D8025122}" dt="2022-08-30T12:26:25.762" v="58" actId="1037"/>
          <ac:picMkLst>
            <pc:docMk/>
            <pc:sldMk cId="447568394" sldId="259"/>
            <ac:picMk id="3" creationId="{C6C94803-68CF-6D00-C947-5FFBBDC3E2C3}"/>
          </ac:picMkLst>
        </pc:picChg>
        <pc:picChg chg="add del">
          <ac:chgData name="Larissa Morava" userId="ce215a71-31b1-4522-befc-aa0b94cc460a" providerId="ADAL" clId="{923A0FB6-075B-4569-85B8-0601D8025122}" dt="2022-08-30T12:22:43.025" v="26" actId="478"/>
          <ac:picMkLst>
            <pc:docMk/>
            <pc:sldMk cId="447568394" sldId="259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4:59.859" v="97" actId="14100"/>
        <pc:sldMkLst>
          <pc:docMk/>
          <pc:sldMk cId="2359600958" sldId="261"/>
        </pc:sldMkLst>
        <pc:picChg chg="del">
          <ac:chgData name="Larissa Morava" userId="ce215a71-31b1-4522-befc-aa0b94cc460a" providerId="ADAL" clId="{923A0FB6-075B-4569-85B8-0601D8025122}" dt="2022-08-30T12:26:30.857" v="59" actId="478"/>
          <ac:picMkLst>
            <pc:docMk/>
            <pc:sldMk cId="2359600958" sldId="261"/>
            <ac:picMk id="3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2:29:03.510" v="64" actId="478"/>
          <ac:picMkLst>
            <pc:docMk/>
            <pc:sldMk cId="2359600958" sldId="261"/>
            <ac:picMk id="5" creationId="{E2942A13-58BB-4706-0DA3-06B7DC5D08B6}"/>
          </ac:picMkLst>
        </pc:picChg>
        <pc:picChg chg="add del mod">
          <ac:chgData name="Larissa Morava" userId="ce215a71-31b1-4522-befc-aa0b94cc460a" providerId="ADAL" clId="{923A0FB6-075B-4569-85B8-0601D8025122}" dt="2022-08-30T12:39:05.116" v="68" actId="478"/>
          <ac:picMkLst>
            <pc:docMk/>
            <pc:sldMk cId="2359600958" sldId="261"/>
            <ac:picMk id="7" creationId="{9BD5C704-C46A-1953-F4DD-F2372EE7690A}"/>
          </ac:picMkLst>
        </pc:picChg>
        <pc:picChg chg="add mod">
          <ac:chgData name="Larissa Morava" userId="ce215a71-31b1-4522-befc-aa0b94cc460a" providerId="ADAL" clId="{923A0FB6-075B-4569-85B8-0601D8025122}" dt="2022-08-30T13:04:59.859" v="97" actId="14100"/>
          <ac:picMkLst>
            <pc:docMk/>
            <pc:sldMk cId="2359600958" sldId="261"/>
            <ac:picMk id="9" creationId="{254DD043-514D-391A-2316-78FCB691237D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5:42.381" v="102" actId="14100"/>
        <pc:sldMkLst>
          <pc:docMk/>
          <pc:sldMk cId="3866020758" sldId="262"/>
        </pc:sldMkLst>
        <pc:picChg chg="del">
          <ac:chgData name="Larissa Morava" userId="ce215a71-31b1-4522-befc-aa0b94cc460a" providerId="ADAL" clId="{923A0FB6-075B-4569-85B8-0601D8025122}" dt="2022-08-30T12:28:30.363" v="63" actId="478"/>
          <ac:picMkLst>
            <pc:docMk/>
            <pc:sldMk cId="3866020758" sldId="262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5:42.381" v="102" actId="14100"/>
          <ac:picMkLst>
            <pc:docMk/>
            <pc:sldMk cId="3866020758" sldId="262"/>
            <ac:picMk id="5" creationId="{CFBCAE25-8F66-BDC2-EBBF-8BC13C0FAF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6:35.502" v="112" actId="14100"/>
        <pc:sldMkLst>
          <pc:docMk/>
          <pc:sldMk cId="1506287463" sldId="263"/>
        </pc:sldMkLst>
        <pc:picChg chg="del">
          <ac:chgData name="Larissa Morava" userId="ce215a71-31b1-4522-befc-aa0b94cc460a" providerId="ADAL" clId="{923A0FB6-075B-4569-85B8-0601D8025122}" dt="2022-08-30T13:05:47.463" v="103" actId="478"/>
          <ac:picMkLst>
            <pc:docMk/>
            <pc:sldMk cId="1506287463" sldId="263"/>
            <ac:picMk id="3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3:06:17.405" v="107" actId="478"/>
          <ac:picMkLst>
            <pc:docMk/>
            <pc:sldMk cId="1506287463" sldId="263"/>
            <ac:picMk id="5" creationId="{72DD1062-F1B1-C6C2-A173-C522533088FB}"/>
          </ac:picMkLst>
        </pc:picChg>
        <pc:picChg chg="add mod">
          <ac:chgData name="Larissa Morava" userId="ce215a71-31b1-4522-befc-aa0b94cc460a" providerId="ADAL" clId="{923A0FB6-075B-4569-85B8-0601D8025122}" dt="2022-08-30T13:06:35.502" v="112" actId="14100"/>
          <ac:picMkLst>
            <pc:docMk/>
            <pc:sldMk cId="1506287463" sldId="263"/>
            <ac:picMk id="7" creationId="{C0727E16-2304-79F4-0FD9-B58514F0C2A5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7:36.968" v="119" actId="14100"/>
        <pc:sldMkLst>
          <pc:docMk/>
          <pc:sldMk cId="3699266548" sldId="264"/>
        </pc:sldMkLst>
        <pc:picChg chg="del">
          <ac:chgData name="Larissa Morava" userId="ce215a71-31b1-4522-befc-aa0b94cc460a" providerId="ADAL" clId="{923A0FB6-075B-4569-85B8-0601D8025122}" dt="2022-08-30T13:07:15.703" v="113" actId="478"/>
          <ac:picMkLst>
            <pc:docMk/>
            <pc:sldMk cId="3699266548" sldId="264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7:36.968" v="119" actId="14100"/>
          <ac:picMkLst>
            <pc:docMk/>
            <pc:sldMk cId="3699266548" sldId="264"/>
            <ac:picMk id="5" creationId="{CE68CE74-4AF6-70F4-AD4A-1B9656554BEE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8:19.377" v="125" actId="14100"/>
        <pc:sldMkLst>
          <pc:docMk/>
          <pc:sldMk cId="379986819" sldId="265"/>
        </pc:sldMkLst>
        <pc:picChg chg="del">
          <ac:chgData name="Larissa Morava" userId="ce215a71-31b1-4522-befc-aa0b94cc460a" providerId="ADAL" clId="{923A0FB6-075B-4569-85B8-0601D8025122}" dt="2022-08-30T13:07:43.695" v="120" actId="478"/>
          <ac:picMkLst>
            <pc:docMk/>
            <pc:sldMk cId="379986819" sldId="265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8:19.377" v="125" actId="14100"/>
          <ac:picMkLst>
            <pc:docMk/>
            <pc:sldMk cId="379986819" sldId="265"/>
            <ac:picMk id="5" creationId="{CCB95818-BE46-FB1F-198E-CD77029BCDB4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09:20.383" v="131" actId="14100"/>
        <pc:sldMkLst>
          <pc:docMk/>
          <pc:sldMk cId="2590599295" sldId="266"/>
        </pc:sldMkLst>
        <pc:picChg chg="del">
          <ac:chgData name="Larissa Morava" userId="ce215a71-31b1-4522-befc-aa0b94cc460a" providerId="ADAL" clId="{923A0FB6-075B-4569-85B8-0601D8025122}" dt="2022-08-30T13:08:58.799" v="126" actId="478"/>
          <ac:picMkLst>
            <pc:docMk/>
            <pc:sldMk cId="2590599295" sldId="266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09:20.383" v="131" actId="14100"/>
          <ac:picMkLst>
            <pc:docMk/>
            <pc:sldMk cId="2590599295" sldId="266"/>
            <ac:picMk id="5" creationId="{92FBF4D5-DC3D-9620-1E48-DAA8E8A1F83D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21:36.964" v="137" actId="14100"/>
        <pc:sldMkLst>
          <pc:docMk/>
          <pc:sldMk cId="3835262737" sldId="267"/>
        </pc:sldMkLst>
        <pc:picChg chg="del">
          <ac:chgData name="Larissa Morava" userId="ce215a71-31b1-4522-befc-aa0b94cc460a" providerId="ADAL" clId="{923A0FB6-075B-4569-85B8-0601D8025122}" dt="2022-08-30T13:09:31.183" v="132" actId="478"/>
          <ac:picMkLst>
            <pc:docMk/>
            <pc:sldMk cId="3835262737" sldId="267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21:36.964" v="137" actId="14100"/>
          <ac:picMkLst>
            <pc:docMk/>
            <pc:sldMk cId="3835262737" sldId="267"/>
            <ac:picMk id="5" creationId="{773C51FF-30BB-772E-B155-FC6EA8891CDA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39:07.399" v="144" actId="14100"/>
        <pc:sldMkLst>
          <pc:docMk/>
          <pc:sldMk cId="883003881" sldId="268"/>
        </pc:sldMkLst>
        <pc:picChg chg="del">
          <ac:chgData name="Larissa Morava" userId="ce215a71-31b1-4522-befc-aa0b94cc460a" providerId="ADAL" clId="{923A0FB6-075B-4569-85B8-0601D8025122}" dt="2022-08-30T13:38:44.116" v="138" actId="478"/>
          <ac:picMkLst>
            <pc:docMk/>
            <pc:sldMk cId="883003881" sldId="268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39:07.399" v="144" actId="14100"/>
          <ac:picMkLst>
            <pc:docMk/>
            <pc:sldMk cId="883003881" sldId="268"/>
            <ac:picMk id="5" creationId="{2A002820-820F-C0F3-16C3-145690C2A856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0:00.667" v="152" actId="14100"/>
        <pc:sldMkLst>
          <pc:docMk/>
          <pc:sldMk cId="3378096743" sldId="269"/>
        </pc:sldMkLst>
        <pc:spChg chg="add del mod">
          <ac:chgData name="Larissa Morava" userId="ce215a71-31b1-4522-befc-aa0b94cc460a" providerId="ADAL" clId="{923A0FB6-075B-4569-85B8-0601D8025122}" dt="2022-08-30T13:39:18.101" v="146" actId="478"/>
          <ac:spMkLst>
            <pc:docMk/>
            <pc:sldMk cId="3378096743" sldId="269"/>
            <ac:spMk id="5" creationId="{7EE452F3-EE32-9261-4A93-9454A400C092}"/>
          </ac:spMkLst>
        </pc:spChg>
        <pc:picChg chg="del">
          <ac:chgData name="Larissa Morava" userId="ce215a71-31b1-4522-befc-aa0b94cc460a" providerId="ADAL" clId="{923A0FB6-075B-4569-85B8-0601D8025122}" dt="2022-08-30T13:39:15.526" v="145" actId="478"/>
          <ac:picMkLst>
            <pc:docMk/>
            <pc:sldMk cId="3378096743" sldId="269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40:00.667" v="152" actId="14100"/>
          <ac:picMkLst>
            <pc:docMk/>
            <pc:sldMk cId="3378096743" sldId="269"/>
            <ac:picMk id="7" creationId="{C8AD0989-D986-1C50-F1DB-948235A462A3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0:49.389" v="158" actId="14100"/>
        <pc:sldMkLst>
          <pc:docMk/>
          <pc:sldMk cId="3932220690" sldId="270"/>
        </pc:sldMkLst>
        <pc:picChg chg="del">
          <ac:chgData name="Larissa Morava" userId="ce215a71-31b1-4522-befc-aa0b94cc460a" providerId="ADAL" clId="{923A0FB6-075B-4569-85B8-0601D8025122}" dt="2022-08-30T13:40:04.690" v="153" actId="478"/>
          <ac:picMkLst>
            <pc:docMk/>
            <pc:sldMk cId="3932220690" sldId="270"/>
            <ac:picMk id="3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40:49.389" v="158" actId="14100"/>
          <ac:picMkLst>
            <pc:docMk/>
            <pc:sldMk cId="3932220690" sldId="270"/>
            <ac:picMk id="5" creationId="{45315696-2CF9-253B-4A30-EF70B2F36ADD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1:33.670" v="165" actId="14100"/>
        <pc:sldMkLst>
          <pc:docMk/>
          <pc:sldMk cId="2776782382" sldId="271"/>
        </pc:sldMkLst>
        <pc:spChg chg="add del mod">
          <ac:chgData name="Larissa Morava" userId="ce215a71-31b1-4522-befc-aa0b94cc460a" providerId="ADAL" clId="{923A0FB6-075B-4569-85B8-0601D8025122}" dt="2022-08-30T13:40:58.833" v="160" actId="478"/>
          <ac:spMkLst>
            <pc:docMk/>
            <pc:sldMk cId="2776782382" sldId="271"/>
            <ac:spMk id="3" creationId="{13355006-2C24-32E4-7401-F826000EA578}"/>
          </ac:spMkLst>
        </pc:spChg>
        <pc:picChg chg="del">
          <ac:chgData name="Larissa Morava" userId="ce215a71-31b1-4522-befc-aa0b94cc460a" providerId="ADAL" clId="{923A0FB6-075B-4569-85B8-0601D8025122}" dt="2022-08-30T13:40:55.914" v="159" actId="478"/>
          <ac:picMkLst>
            <pc:docMk/>
            <pc:sldMk cId="2776782382" sldId="271"/>
            <ac:picMk id="5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41:33.670" v="165" actId="14100"/>
          <ac:picMkLst>
            <pc:docMk/>
            <pc:sldMk cId="2776782382" sldId="271"/>
            <ac:picMk id="7" creationId="{23FA5F4C-B234-CC31-99A3-9992A5DBCF1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2:31.395" v="172" actId="14100"/>
        <pc:sldMkLst>
          <pc:docMk/>
          <pc:sldMk cId="3059092563" sldId="273"/>
        </pc:sldMkLst>
        <pc:picChg chg="add mod">
          <ac:chgData name="Larissa Morava" userId="ce215a71-31b1-4522-befc-aa0b94cc460a" providerId="ADAL" clId="{923A0FB6-075B-4569-85B8-0601D8025122}" dt="2022-08-30T13:42:31.395" v="172" actId="14100"/>
          <ac:picMkLst>
            <pc:docMk/>
            <pc:sldMk cId="3059092563" sldId="273"/>
            <ac:picMk id="3" creationId="{BF99396C-22AA-0541-0731-9BE75BAF8C76}"/>
          </ac:picMkLst>
        </pc:picChg>
        <pc:picChg chg="del">
          <ac:chgData name="Larissa Morava" userId="ce215a71-31b1-4522-befc-aa0b94cc460a" providerId="ADAL" clId="{923A0FB6-075B-4569-85B8-0601D8025122}" dt="2022-08-30T13:41:39.039" v="166" actId="478"/>
          <ac:picMkLst>
            <pc:docMk/>
            <pc:sldMk cId="3059092563" sldId="273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3:23.166" v="178" actId="14100"/>
        <pc:sldMkLst>
          <pc:docMk/>
          <pc:sldMk cId="4269109080" sldId="274"/>
        </pc:sldMkLst>
        <pc:picChg chg="add mod">
          <ac:chgData name="Larissa Morava" userId="ce215a71-31b1-4522-befc-aa0b94cc460a" providerId="ADAL" clId="{923A0FB6-075B-4569-85B8-0601D8025122}" dt="2022-08-30T13:43:23.166" v="178" actId="14100"/>
          <ac:picMkLst>
            <pc:docMk/>
            <pc:sldMk cId="4269109080" sldId="274"/>
            <ac:picMk id="3" creationId="{2B4101AD-2C67-AC18-008F-687DFA9B9544}"/>
          </ac:picMkLst>
        </pc:picChg>
        <pc:picChg chg="del">
          <ac:chgData name="Larissa Morava" userId="ce215a71-31b1-4522-befc-aa0b94cc460a" providerId="ADAL" clId="{923A0FB6-075B-4569-85B8-0601D8025122}" dt="2022-08-30T13:43:06.932" v="173" actId="478"/>
          <ac:picMkLst>
            <pc:docMk/>
            <pc:sldMk cId="4269109080" sldId="274"/>
            <ac:picMk id="5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4:19.338" v="185" actId="14100"/>
        <pc:sldMkLst>
          <pc:docMk/>
          <pc:sldMk cId="148736486" sldId="275"/>
        </pc:sldMkLst>
        <pc:picChg chg="add mod">
          <ac:chgData name="Larissa Morava" userId="ce215a71-31b1-4522-befc-aa0b94cc460a" providerId="ADAL" clId="{923A0FB6-075B-4569-85B8-0601D8025122}" dt="2022-08-30T13:44:19.338" v="185" actId="14100"/>
          <ac:picMkLst>
            <pc:docMk/>
            <pc:sldMk cId="148736486" sldId="275"/>
            <ac:picMk id="3" creationId="{6C2308F3-A934-C4F2-11CA-390A00B0F5D3}"/>
          </ac:picMkLst>
        </pc:picChg>
        <pc:picChg chg="del">
          <ac:chgData name="Larissa Morava" userId="ce215a71-31b1-4522-befc-aa0b94cc460a" providerId="ADAL" clId="{923A0FB6-075B-4569-85B8-0601D8025122}" dt="2022-08-30T13:43:49.624" v="180" actId="478"/>
          <ac:picMkLst>
            <pc:docMk/>
            <pc:sldMk cId="148736486" sldId="275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51:38.778" v="222" actId="14100"/>
        <pc:sldMkLst>
          <pc:docMk/>
          <pc:sldMk cId="1093924495" sldId="276"/>
        </pc:sldMkLst>
        <pc:picChg chg="del">
          <ac:chgData name="Larissa Morava" userId="ce215a71-31b1-4522-befc-aa0b94cc460a" providerId="ADAL" clId="{923A0FB6-075B-4569-85B8-0601D8025122}" dt="2022-08-30T13:51:10.799" v="217" actId="478"/>
          <ac:picMkLst>
            <pc:docMk/>
            <pc:sldMk cId="1093924495" sldId="276"/>
            <ac:picMk id="2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51:38.778" v="222" actId="14100"/>
          <ac:picMkLst>
            <pc:docMk/>
            <pc:sldMk cId="1093924495" sldId="276"/>
            <ac:picMk id="5" creationId="{9B23AA20-A774-47B8-E131-87FA394FF459}"/>
          </ac:picMkLst>
        </pc:picChg>
      </pc:sldChg>
      <pc:sldChg chg="new del">
        <pc:chgData name="Larissa Morava" userId="ce215a71-31b1-4522-befc-aa0b94cc460a" providerId="ADAL" clId="{923A0FB6-075B-4569-85B8-0601D8025122}" dt="2022-08-30T13:50:32.775" v="216" actId="47"/>
        <pc:sldMkLst>
          <pc:docMk/>
          <pc:sldMk cId="643207919" sldId="277"/>
        </pc:sldMkLst>
      </pc:sldChg>
      <pc:sldChg chg="addSp delSp modSp mod">
        <pc:chgData name="Larissa Morava" userId="ce215a71-31b1-4522-befc-aa0b94cc460a" providerId="ADAL" clId="{923A0FB6-075B-4569-85B8-0601D8025122}" dt="2022-08-30T13:49:46.331" v="215" actId="14100"/>
        <pc:sldMkLst>
          <pc:docMk/>
          <pc:sldMk cId="4170800122" sldId="278"/>
        </pc:sldMkLst>
        <pc:picChg chg="add mod">
          <ac:chgData name="Larissa Morava" userId="ce215a71-31b1-4522-befc-aa0b94cc460a" providerId="ADAL" clId="{923A0FB6-075B-4569-85B8-0601D8025122}" dt="2022-08-30T13:49:46.331" v="215" actId="14100"/>
          <ac:picMkLst>
            <pc:docMk/>
            <pc:sldMk cId="4170800122" sldId="278"/>
            <ac:picMk id="3" creationId="{F3357E0B-ABC6-1969-FFA1-ADAF65AF0A65}"/>
          </ac:picMkLst>
        </pc:picChg>
        <pc:picChg chg="del">
          <ac:chgData name="Larissa Morava" userId="ce215a71-31b1-4522-befc-aa0b94cc460a" providerId="ADAL" clId="{923A0FB6-075B-4569-85B8-0601D8025122}" dt="2022-08-30T13:49:25.501" v="210" actId="478"/>
          <ac:picMkLst>
            <pc:docMk/>
            <pc:sldMk cId="4170800122" sldId="278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8:47.153" v="209" actId="14100"/>
        <pc:sldMkLst>
          <pc:docMk/>
          <pc:sldMk cId="3808149456" sldId="279"/>
        </pc:sldMkLst>
        <pc:picChg chg="add mod">
          <ac:chgData name="Larissa Morava" userId="ce215a71-31b1-4522-befc-aa0b94cc460a" providerId="ADAL" clId="{923A0FB6-075B-4569-85B8-0601D8025122}" dt="2022-08-30T13:48:47.153" v="209" actId="14100"/>
          <ac:picMkLst>
            <pc:docMk/>
            <pc:sldMk cId="3808149456" sldId="279"/>
            <ac:picMk id="3" creationId="{92892500-420C-B643-69DA-C11A0BA018AD}"/>
          </ac:picMkLst>
        </pc:picChg>
        <pc:picChg chg="del">
          <ac:chgData name="Larissa Morava" userId="ce215a71-31b1-4522-befc-aa0b94cc460a" providerId="ADAL" clId="{923A0FB6-075B-4569-85B8-0601D8025122}" dt="2022-08-30T13:48:33.663" v="204" actId="478"/>
          <ac:picMkLst>
            <pc:docMk/>
            <pc:sldMk cId="3808149456" sldId="279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7:47.481" v="203" actId="14100"/>
        <pc:sldMkLst>
          <pc:docMk/>
          <pc:sldMk cId="1915186114" sldId="280"/>
        </pc:sldMkLst>
        <pc:picChg chg="add mod">
          <ac:chgData name="Larissa Morava" userId="ce215a71-31b1-4522-befc-aa0b94cc460a" providerId="ADAL" clId="{923A0FB6-075B-4569-85B8-0601D8025122}" dt="2022-08-30T13:47:47.481" v="203" actId="14100"/>
          <ac:picMkLst>
            <pc:docMk/>
            <pc:sldMk cId="1915186114" sldId="280"/>
            <ac:picMk id="3" creationId="{E2559DEF-F9F8-66EF-6E64-5C9A67F6F653}"/>
          </ac:picMkLst>
        </pc:picChg>
        <pc:picChg chg="del">
          <ac:chgData name="Larissa Morava" userId="ce215a71-31b1-4522-befc-aa0b94cc460a" providerId="ADAL" clId="{923A0FB6-075B-4569-85B8-0601D8025122}" dt="2022-08-30T13:47:30.254" v="198" actId="478"/>
          <ac:picMkLst>
            <pc:docMk/>
            <pc:sldMk cId="1915186114" sldId="280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6:22.476" v="197" actId="14100"/>
        <pc:sldMkLst>
          <pc:docMk/>
          <pc:sldMk cId="17160264" sldId="281"/>
        </pc:sldMkLst>
        <pc:picChg chg="add mod">
          <ac:chgData name="Larissa Morava" userId="ce215a71-31b1-4522-befc-aa0b94cc460a" providerId="ADAL" clId="{923A0FB6-075B-4569-85B8-0601D8025122}" dt="2022-08-30T13:46:22.476" v="197" actId="14100"/>
          <ac:picMkLst>
            <pc:docMk/>
            <pc:sldMk cId="17160264" sldId="281"/>
            <ac:picMk id="3" creationId="{FB18C8D1-1FE9-4C09-A21C-635563934CA8}"/>
          </ac:picMkLst>
        </pc:picChg>
        <pc:picChg chg="del">
          <ac:chgData name="Larissa Morava" userId="ce215a71-31b1-4522-befc-aa0b94cc460a" providerId="ADAL" clId="{923A0FB6-075B-4569-85B8-0601D8025122}" dt="2022-08-30T13:45:22.053" v="192" actId="478"/>
          <ac:picMkLst>
            <pc:docMk/>
            <pc:sldMk cId="17160264" sldId="281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45:13.529" v="191" actId="14100"/>
        <pc:sldMkLst>
          <pc:docMk/>
          <pc:sldMk cId="4173978984" sldId="282"/>
        </pc:sldMkLst>
        <pc:picChg chg="add mod">
          <ac:chgData name="Larissa Morava" userId="ce215a71-31b1-4522-befc-aa0b94cc460a" providerId="ADAL" clId="{923A0FB6-075B-4569-85B8-0601D8025122}" dt="2022-08-30T13:45:13.529" v="191" actId="14100"/>
          <ac:picMkLst>
            <pc:docMk/>
            <pc:sldMk cId="4173978984" sldId="282"/>
            <ac:picMk id="3" creationId="{DC217310-D5F3-B1BD-6978-108E86F15FFD}"/>
          </ac:picMkLst>
        </pc:picChg>
        <pc:picChg chg="del">
          <ac:chgData name="Larissa Morava" userId="ce215a71-31b1-4522-befc-aa0b94cc460a" providerId="ADAL" clId="{923A0FB6-075B-4569-85B8-0601D8025122}" dt="2022-08-30T13:44:57.958" v="186" actId="478"/>
          <ac:picMkLst>
            <pc:docMk/>
            <pc:sldMk cId="4173978984" sldId="282"/>
            <ac:picMk id="6" creationId="{00000000-0000-0000-0000-000000000000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53:06.565" v="277" actId="1035"/>
        <pc:sldMkLst>
          <pc:docMk/>
          <pc:sldMk cId="56825029" sldId="283"/>
        </pc:sldMkLst>
        <pc:picChg chg="del">
          <ac:chgData name="Larissa Morava" userId="ce215a71-31b1-4522-befc-aa0b94cc460a" providerId="ADAL" clId="{923A0FB6-075B-4569-85B8-0601D8025122}" dt="2022-08-30T13:51:50.623" v="223" actId="478"/>
          <ac:picMkLst>
            <pc:docMk/>
            <pc:sldMk cId="56825029" sldId="283"/>
            <ac:picMk id="2" creationId="{00000000-0000-0000-0000-000000000000}"/>
          </ac:picMkLst>
        </pc:picChg>
        <pc:picChg chg="add del mod">
          <ac:chgData name="Larissa Morava" userId="ce215a71-31b1-4522-befc-aa0b94cc460a" providerId="ADAL" clId="{923A0FB6-075B-4569-85B8-0601D8025122}" dt="2022-08-30T13:52:42.094" v="230" actId="478"/>
          <ac:picMkLst>
            <pc:docMk/>
            <pc:sldMk cId="56825029" sldId="283"/>
            <ac:picMk id="5" creationId="{EE89DC3A-B10D-4269-3ACB-ABB5C0E93B65}"/>
          </ac:picMkLst>
        </pc:picChg>
        <pc:picChg chg="add mod">
          <ac:chgData name="Larissa Morava" userId="ce215a71-31b1-4522-befc-aa0b94cc460a" providerId="ADAL" clId="{923A0FB6-075B-4569-85B8-0601D8025122}" dt="2022-08-30T13:53:06.565" v="277" actId="1035"/>
          <ac:picMkLst>
            <pc:docMk/>
            <pc:sldMk cId="56825029" sldId="283"/>
            <ac:picMk id="7" creationId="{0C9EB78F-5C4B-C1B4-92CD-ABBF10640EA7}"/>
          </ac:picMkLst>
        </pc:picChg>
      </pc:sldChg>
      <pc:sldChg chg="addSp delSp modSp mod">
        <pc:chgData name="Larissa Morava" userId="ce215a71-31b1-4522-befc-aa0b94cc460a" providerId="ADAL" clId="{923A0FB6-075B-4569-85B8-0601D8025122}" dt="2022-08-30T13:57:11.689" v="287" actId="1076"/>
        <pc:sldMkLst>
          <pc:docMk/>
          <pc:sldMk cId="1507067812" sldId="284"/>
        </pc:sldMkLst>
        <pc:picChg chg="del">
          <ac:chgData name="Larissa Morava" userId="ce215a71-31b1-4522-befc-aa0b94cc460a" providerId="ADAL" clId="{923A0FB6-075B-4569-85B8-0601D8025122}" dt="2022-08-30T13:53:54.067" v="278" actId="478"/>
          <ac:picMkLst>
            <pc:docMk/>
            <pc:sldMk cId="1507067812" sldId="284"/>
            <ac:picMk id="2" creationId="{00000000-0000-0000-0000-000000000000}"/>
          </ac:picMkLst>
        </pc:picChg>
        <pc:picChg chg="add mod">
          <ac:chgData name="Larissa Morava" userId="ce215a71-31b1-4522-befc-aa0b94cc460a" providerId="ADAL" clId="{923A0FB6-075B-4569-85B8-0601D8025122}" dt="2022-08-30T13:57:11.689" v="287" actId="1076"/>
          <ac:picMkLst>
            <pc:docMk/>
            <pc:sldMk cId="1507067812" sldId="284"/>
            <ac:picMk id="5" creationId="{7E06033B-C68B-5E78-3A01-C316EDF54FAC}"/>
          </ac:picMkLst>
        </pc:picChg>
      </pc:sldChg>
      <pc:sldChg chg="del">
        <pc:chgData name="Larissa Morava" userId="ce215a71-31b1-4522-befc-aa0b94cc460a" providerId="ADAL" clId="{923A0FB6-075B-4569-85B8-0601D8025122}" dt="2022-08-30T13:57:24.552" v="288" actId="47"/>
        <pc:sldMkLst>
          <pc:docMk/>
          <pc:sldMk cId="3028615051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184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8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4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1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25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63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51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915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5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245A-419F-44A5-91D0-DE365EE74E7C}" type="datetimeFigureOut">
              <a:rPr lang="en-GB" smtClean="0"/>
              <a:t>30/08/2022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3E1D0-456B-498E-AC46-A96354B1C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93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72FB35B-E7DE-9CFA-1967-4DC169B67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08" y="0"/>
            <a:ext cx="9701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3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2FBF4D5-DC3D-9620-1E48-DAA8E8A1F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140" y="4996"/>
            <a:ext cx="9614515" cy="68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73C51FF-30BB-772E-B155-FC6EA8891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-3480"/>
            <a:ext cx="6169071" cy="6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62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A002820-820F-C0F3-16C3-145690C2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61" y="0"/>
            <a:ext cx="620347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8AD0989-D986-1C50-F1DB-948235A46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81" y="-1"/>
            <a:ext cx="9503009" cy="687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96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5315696-2CF9-253B-4A30-EF70B2F36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26" y="-3249"/>
            <a:ext cx="9197266" cy="686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23FA5F4C-B234-CC31-99A3-9992A5DBC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25" y="0"/>
            <a:ext cx="9571676" cy="687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8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99396C-22AA-0541-0731-9BE75BAF8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84" y="0"/>
            <a:ext cx="9440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92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Calendar, map&#10;&#10;Description automatically generated">
            <a:extLst>
              <a:ext uri="{FF2B5EF4-FFF2-40B4-BE49-F238E27FC236}">
                <a16:creationId xmlns:a16="http://schemas.microsoft.com/office/drawing/2014/main" id="{2B4101AD-2C67-AC18-008F-687DFA9B9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27" y="2432"/>
            <a:ext cx="9514321" cy="68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9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6C2308F3-A934-C4F2-11CA-390A00B0F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55" y="0"/>
            <a:ext cx="9548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C217310-D5F3-B1BD-6978-108E86F15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36" y="0"/>
            <a:ext cx="9475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11" name="Picture 10" descr="A picture containing text, antenna, device, gauge&#10;&#10;Description automatically generated">
            <a:extLst>
              <a:ext uri="{FF2B5EF4-FFF2-40B4-BE49-F238E27FC236}">
                <a16:creationId xmlns:a16="http://schemas.microsoft.com/office/drawing/2014/main" id="{18455DD6-1CB0-00A0-35D2-75B2CDBE6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6" y="813955"/>
            <a:ext cx="6234684" cy="3684131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low confidence">
            <a:extLst>
              <a:ext uri="{FF2B5EF4-FFF2-40B4-BE49-F238E27FC236}">
                <a16:creationId xmlns:a16="http://schemas.microsoft.com/office/drawing/2014/main" id="{22E21D14-08FF-F269-E298-11011956C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71" y="4036490"/>
            <a:ext cx="6909579" cy="219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7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B18C8D1-1FE9-4C09-A21C-63556393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7" y="0"/>
            <a:ext cx="9488817" cy="68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2559DEF-F9F8-66EF-6E64-5C9A67F6F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20" y="0"/>
            <a:ext cx="96237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86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92892500-420C-B643-69DA-C11A0BA01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06" y="0"/>
            <a:ext cx="9691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9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3357E0B-ABC6-1969-FFA1-ADAF65AF0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40" y="0"/>
            <a:ext cx="9309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0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B23AA20-A774-47B8-E131-87FA394FF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3" y="-673"/>
            <a:ext cx="9545517" cy="68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4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0C9EB78F-5C4B-C1B4-92CD-ABBF10640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449"/>
            <a:ext cx="12192000" cy="45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5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06033B-C68B-5E78-3A01-C316EDF54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81" y="584691"/>
            <a:ext cx="9810038" cy="56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67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46FD9B3-FE64-511D-DCAF-7272C421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44" y="0"/>
            <a:ext cx="9748710" cy="68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C94803-68CF-6D00-C947-5FFBBDC3E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15" y="1"/>
            <a:ext cx="462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54DD043-514D-391A-2316-78FCB691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0" y="-3301"/>
            <a:ext cx="9535948" cy="68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0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BCAE25-8F66-BDC2-EBBF-8BC13C0FA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18" y="0"/>
            <a:ext cx="9572405" cy="686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20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0727E16-2304-79F4-0FD9-B58514F0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11" y="-695"/>
            <a:ext cx="9770367" cy="68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8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CE68CE74-4AF6-70F4-AD4A-1B9656554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07" y="-9367"/>
            <a:ext cx="9650027" cy="6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6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43408"/>
            <a:ext cx="564641" cy="1980334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CB95818-BE46-FB1F-198E-CD77029BC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17" y="0"/>
            <a:ext cx="96633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6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Larissa Morava</dc:creator>
  <cp:lastModifiedBy>Larissa Morava</cp:lastModifiedBy>
  <cp:revision>4</cp:revision>
  <dcterms:created xsi:type="dcterms:W3CDTF">2020-09-21T13:54:19Z</dcterms:created>
  <dcterms:modified xsi:type="dcterms:W3CDTF">2022-08-30T13:57:29Z</dcterms:modified>
</cp:coreProperties>
</file>