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Acumin Pro" panose="020B0804020202020204" pitchFamily="34" charset="0"/>
      <p:bold r:id="rId3"/>
    </p:embeddedFont>
    <p:embeddedFont>
      <p:font typeface="Acumin VF Black" panose="020B0304020202020204" pitchFamily="34" charset="0"/>
      <p:bold r:id="rId4"/>
    </p:embeddedFont>
    <p:embeddedFont>
      <p:font typeface="Degular Display Semibold" panose="04040606060303040305" pitchFamily="82" charset="0"/>
      <p:bold r:id="rId5"/>
    </p:embeddedFont>
    <p:embeddedFont>
      <p:font typeface="Looking Flowers Caps" panose="00000500000000000000" pitchFamily="50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8291" y="1720842"/>
            <a:ext cx="7675418" cy="3416320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GOD DEMONSTRATES HIS OWN LOVE FOR US IN THIS: WHILE WE WERE STILL SINNERS, CHRIST DIED FOR US.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noProof="0" dirty="0"/>
              <a:t>CANNONBALL</a:t>
            </a:r>
            <a:endParaRPr lang="en-GB" noProof="0" dirty="0"/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sz="3200" dirty="0"/>
              <a:t>omans</a:t>
            </a:r>
            <a:r>
              <a:rPr lang="en-GB" dirty="0"/>
              <a:t> 5.8 NIV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MESSIAH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A667B35B-BAAD-46A6-9F6E-610994DB346E}"/>
</file>

<file path=customXml/itemProps2.xml><?xml version="1.0" encoding="utf-8"?>
<ds:datastoreItem xmlns:ds="http://schemas.openxmlformats.org/officeDocument/2006/customXml" ds:itemID="{BF83699B-C09E-4D32-993C-2B19DB12F60F}"/>
</file>

<file path=customXml/itemProps3.xml><?xml version="1.0" encoding="utf-8"?>
<ds:datastoreItem xmlns:ds="http://schemas.openxmlformats.org/officeDocument/2006/customXml" ds:itemID="{0EDD1E7A-6B5F-44D7-93AA-9907BEC0E5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Acumin Pro</vt:lpstr>
      <vt:lpstr>Looking Flowers Caps</vt:lpstr>
      <vt:lpstr>Acumin VF Black</vt:lpstr>
      <vt:lpstr>Degular Display Semibold</vt:lpstr>
      <vt:lpstr>Office Theme</vt:lpstr>
      <vt:lpstr>GOD DEMONSTRATES HIS OWN LOVE FOR US IN THIS: WHILE WE WERE STILL SINNERS, CHRIST DIED FOR US.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11</cp:revision>
  <dcterms:created xsi:type="dcterms:W3CDTF">2024-03-28T08:18:40Z</dcterms:created>
  <dcterms:modified xsi:type="dcterms:W3CDTF">2024-04-14T20:53:50Z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