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2" r:id="rId3"/>
    <p:sldId id="262" r:id="rId4"/>
    <p:sldId id="263" r:id="rId5"/>
    <p:sldId id="264" r:id="rId6"/>
    <p:sldId id="287" r:id="rId7"/>
    <p:sldId id="275" r:id="rId8"/>
    <p:sldId id="277" r:id="rId9"/>
    <p:sldId id="278" r:id="rId10"/>
    <p:sldId id="279" r:id="rId11"/>
    <p:sldId id="289" r:id="rId12"/>
    <p:sldId id="292" r:id="rId13"/>
    <p:sldId id="276" r:id="rId14"/>
    <p:sldId id="282" r:id="rId15"/>
    <p:sldId id="283" r:id="rId16"/>
    <p:sldId id="284" r:id="rId17"/>
    <p:sldId id="290" r:id="rId18"/>
    <p:sldId id="293" r:id="rId19"/>
    <p:sldId id="294" r:id="rId20"/>
    <p:sldId id="295" r:id="rId21"/>
    <p:sldId id="296" r:id="rId22"/>
    <p:sldId id="297" r:id="rId23"/>
    <p:sldId id="298" r:id="rId24"/>
    <p:sldId id="299" r:id="rId25"/>
  </p:sldIdLst>
  <p:sldSz cx="12192000" cy="6858000"/>
  <p:notesSz cx="6858000" cy="9144000"/>
  <p:embeddedFontLst>
    <p:embeddedFont>
      <p:font typeface="Acumin Pro" panose="020B0804020202020204" pitchFamily="34" charset="0"/>
      <p:bold r:id="rId26"/>
    </p:embeddedFont>
    <p:embeddedFont>
      <p:font typeface="Acumin VF Black" panose="020B0304020202020204" pitchFamily="34" charset="0"/>
      <p:bold r:id="rId27"/>
    </p:embeddedFont>
    <p:embeddedFont>
      <p:font typeface="Degular Display Semibold" panose="04040606060303040305" pitchFamily="82" charset="0"/>
      <p:bold r:id="rId28"/>
    </p:embeddedFont>
    <p:embeddedFont>
      <p:font typeface="Looking Flowers Caps" panose="00000500000000000000" pitchFamily="5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46" d="100"/>
          <a:sy n="46" d="100"/>
        </p:scale>
        <p:origin x="64" y="1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1379220" y="2551837"/>
            <a:ext cx="9433560" cy="1754326"/>
          </a:xfrm>
        </p:spPr>
        <p:txBody>
          <a:bodyPr wrap="square" anchor="ctr">
            <a:spAutoFit/>
          </a:bodyPr>
          <a:lstStyle>
            <a:lvl1pPr algn="ctr">
              <a:defRPr sz="6000" b="1">
                <a:solidFill>
                  <a:schemeClr val="bg1"/>
                </a:solidFill>
                <a:latin typeface="Acumin Pro" panose="020B08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1044202"/>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 Placeholder 8">
            <a:extLst>
              <a:ext uri="{FF2B5EF4-FFF2-40B4-BE49-F238E27FC236}">
                <a16:creationId xmlns:a16="http://schemas.microsoft.com/office/drawing/2014/main" id="{DF8E2CDF-4578-C565-8BC6-A9D2079075FF}"/>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92D59747-EEB3-E9DE-ADB1-0A8B5A131D5E}"/>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B6C08CC1-1D40-6943-329F-A9A9CEB6F46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accent1"/>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8" name="Graphic 3">
            <a:extLst>
              <a:ext uri="{FF2B5EF4-FFF2-40B4-BE49-F238E27FC236}">
                <a16:creationId xmlns:a16="http://schemas.microsoft.com/office/drawing/2014/main" id="{EF3F9DF3-8037-0BDD-B282-53226D3B20DA}"/>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solidFill>
                <a:schemeClr val="accent1"/>
              </a:solidFill>
            </a:endParaRPr>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14/04/2024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1</a:t>
            </a:r>
          </a:p>
        </p:txBody>
      </p:sp>
      <p:pic>
        <p:nvPicPr>
          <p:cNvPr id="8" name="Graphic 2">
            <a:extLst>
              <a:ext uri="{FF2B5EF4-FFF2-40B4-BE49-F238E27FC236}">
                <a16:creationId xmlns:a16="http://schemas.microsoft.com/office/drawing/2014/main" id="{1737CD8C-C840-5C12-2B55-AFBFD09EA89B}"/>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9" name="Text Placeholder 5">
            <a:extLst>
              <a:ext uri="{FF2B5EF4-FFF2-40B4-BE49-F238E27FC236}">
                <a16:creationId xmlns:a16="http://schemas.microsoft.com/office/drawing/2014/main" id="{405C20EB-F7B8-7C4B-1203-E54041CFF561}"/>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Beat 4 Messiah</a:t>
            </a:r>
          </a:p>
        </p:txBody>
      </p:sp>
    </p:spTree>
    <p:extLst>
      <p:ext uri="{BB962C8B-B14F-4D97-AF65-F5344CB8AC3E}">
        <p14:creationId xmlns:p14="http://schemas.microsoft.com/office/powerpoint/2010/main" val="41935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454888"/>
            <a:ext cx="9432925" cy="1948226"/>
          </a:xfrm>
        </p:spPr>
        <p:txBody>
          <a:bodyPr/>
          <a:lstStyle/>
          <a:p>
            <a:r>
              <a:rPr lang="en-GB" dirty="0"/>
              <a:t>Had a surprise visit </a:t>
            </a:r>
            <a:br>
              <a:rPr lang="en-GB" dirty="0"/>
            </a:br>
            <a:r>
              <a:rPr lang="en-GB" sz="7200" b="0" dirty="0">
                <a:latin typeface="Looking Flowers Caps" panose="00000500000000000000" pitchFamily="50" charset="0"/>
              </a:rPr>
              <a:t>#D</a:t>
            </a:r>
            <a:r>
              <a:rPr lang="en-GB" b="0" dirty="0">
                <a:latin typeface="Looking Flowers Caps" panose="00000500000000000000" pitchFamily="50" charset="0"/>
              </a:rPr>
              <a:t>o</a:t>
            </a:r>
            <a:r>
              <a:rPr lang="en-GB" sz="7200" b="0" dirty="0">
                <a:latin typeface="Looking Flowers Caps" panose="00000500000000000000" pitchFamily="50" charset="0"/>
              </a:rPr>
              <a:t>A</a:t>
            </a:r>
            <a:r>
              <a:rPr lang="en-GB" b="0" dirty="0">
                <a:latin typeface="Looking Flowers Caps" panose="00000500000000000000" pitchFamily="50" charset="0"/>
              </a:rPr>
              <a:t>ngels</a:t>
            </a:r>
            <a:r>
              <a:rPr lang="en-GB" sz="7200" b="0" dirty="0">
                <a:latin typeface="Looking Flowers Caps" panose="00000500000000000000" pitchFamily="50" charset="0"/>
              </a:rPr>
              <a:t>D</a:t>
            </a:r>
            <a:r>
              <a:rPr lang="en-GB" b="0" dirty="0">
                <a:latin typeface="Looking Flowers Caps" panose="00000500000000000000" pitchFamily="50" charset="0"/>
              </a:rPr>
              <a:t>rink</a:t>
            </a:r>
            <a:r>
              <a:rPr lang="en-GB" sz="7200" b="0" dirty="0">
                <a:latin typeface="Looking Flowers Caps" panose="00000500000000000000" pitchFamily="50" charset="0"/>
              </a:rPr>
              <a:t>T</a:t>
            </a:r>
            <a:r>
              <a:rPr lang="en-GB" b="0" dirty="0">
                <a:latin typeface="Looking Flowers Caps" panose="00000500000000000000" pitchFamily="50" charset="0"/>
              </a:rPr>
              <a:t>ea</a:t>
            </a:r>
            <a:r>
              <a:rPr lang="en-GB" sz="7200" b="0" dirty="0">
                <a:latin typeface="Looking Flowers Caps" panose="00000500000000000000" pitchFamily="50" charset="0"/>
              </a:rPr>
              <a:t> </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3322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2"/>
            <a:ext cx="5254359"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Mary</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7" y="3851707"/>
            <a:ext cx="3976127"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Martha</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702592"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Esther</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702592"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Gabriel</a:t>
            </a:r>
          </a:p>
        </p:txBody>
      </p:sp>
      <p:sp>
        <p:nvSpPr>
          <p:cNvPr id="2" name="Graphic 3">
            <a:extLst>
              <a:ext uri="{FF2B5EF4-FFF2-40B4-BE49-F238E27FC236}">
                <a16:creationId xmlns:a16="http://schemas.microsoft.com/office/drawing/2014/main" id="{0C422C43-77D4-A14F-4FF6-D39FDA7F27A3}"/>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13BB8AF1-5B63-6D41-5EBF-03D0381BF3DC}"/>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pic>
        <p:nvPicPr>
          <p:cNvPr id="7" name="Graphic 9">
            <a:extLst>
              <a:ext uri="{FF2B5EF4-FFF2-40B4-BE49-F238E27FC236}">
                <a16:creationId xmlns:a16="http://schemas.microsoft.com/office/drawing/2014/main" id="{9F1142C6-E136-A97F-3687-DB2B478A0EBA}"/>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10" name="Graphic 5">
            <a:extLst>
              <a:ext uri="{FF2B5EF4-FFF2-40B4-BE49-F238E27FC236}">
                <a16:creationId xmlns:a16="http://schemas.microsoft.com/office/drawing/2014/main" id="{50D13BF1-3BA6-F1E0-278E-713C0A99C6C5}"/>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pic>
        <p:nvPicPr>
          <p:cNvPr id="11" name="Graphic 10">
            <a:extLst>
              <a:ext uri="{FF2B5EF4-FFF2-40B4-BE49-F238E27FC236}">
                <a16:creationId xmlns:a16="http://schemas.microsoft.com/office/drawing/2014/main" id="{4E396DAF-119E-A9D5-7A71-0B89D2280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Tree>
    <p:extLst>
      <p:ext uri="{BB962C8B-B14F-4D97-AF65-F5344CB8AC3E}">
        <p14:creationId xmlns:p14="http://schemas.microsoft.com/office/powerpoint/2010/main" val="16174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672915"/>
            <a:ext cx="5632173" cy="2529923"/>
          </a:xfrm>
        </p:spPr>
        <p:txBody>
          <a:bodyPr/>
          <a:lstStyle/>
          <a:p>
            <a:pPr algn="l"/>
            <a:r>
              <a:rPr lang="en-GB" sz="8800" dirty="0">
                <a:solidFill>
                  <a:schemeClr val="accent1"/>
                </a:solidFill>
              </a:rPr>
              <a:t>Mary mother</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grpSp>
        <p:nvGrpSpPr>
          <p:cNvPr id="17" name="Group 16">
            <a:extLst>
              <a:ext uri="{FF2B5EF4-FFF2-40B4-BE49-F238E27FC236}">
                <a16:creationId xmlns:a16="http://schemas.microsoft.com/office/drawing/2014/main" id="{BA1CC19E-FF7E-FE9A-EA03-BCD7CE266BD1}"/>
              </a:ext>
            </a:extLst>
          </p:cNvPr>
          <p:cNvGrpSpPr/>
          <p:nvPr/>
        </p:nvGrpSpPr>
        <p:grpSpPr>
          <a:xfrm>
            <a:off x="7103167" y="577397"/>
            <a:ext cx="4682126" cy="4677702"/>
            <a:chOff x="959593" y="1915816"/>
            <a:chExt cx="4448619" cy="4444414"/>
          </a:xfrm>
        </p:grpSpPr>
        <p:pic>
          <p:nvPicPr>
            <p:cNvPr id="14" name="Picture 13" descr="A black circle with dots in the middle&#10;&#10;Description automatically generated">
              <a:extLst>
                <a:ext uri="{FF2B5EF4-FFF2-40B4-BE49-F238E27FC236}">
                  <a16:creationId xmlns:a16="http://schemas.microsoft.com/office/drawing/2014/main" id="{2DC21D06-DB75-B745-3454-FD028C1A2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93" y="1915816"/>
              <a:ext cx="4448619" cy="4444414"/>
            </a:xfrm>
            <a:prstGeom prst="rect">
              <a:avLst/>
            </a:prstGeom>
          </p:spPr>
        </p:pic>
        <p:sp>
          <p:nvSpPr>
            <p:cNvPr id="13" name="Text Placeholder 5">
              <a:extLst>
                <a:ext uri="{FF2B5EF4-FFF2-40B4-BE49-F238E27FC236}">
                  <a16:creationId xmlns:a16="http://schemas.microsoft.com/office/drawing/2014/main" id="{27E8FD36-7485-D1AA-300B-AE49AB034637}"/>
                </a:ext>
              </a:extLst>
            </p:cNvPr>
            <p:cNvSpPr txBox="1">
              <a:spLocks/>
            </p:cNvSpPr>
            <p:nvPr/>
          </p:nvSpPr>
          <p:spPr>
            <a:xfrm>
              <a:off x="1543283" y="5304049"/>
              <a:ext cx="3281238" cy="628718"/>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chemeClr val="tx2"/>
                  </a:solidFill>
                </a:rPr>
                <a:t>#B</a:t>
              </a:r>
              <a:r>
                <a:rPr lang="en-GB" dirty="0">
                  <a:solidFill>
                    <a:schemeClr val="tx2"/>
                  </a:solidFill>
                </a:rPr>
                <a:t>lessed</a:t>
              </a:r>
            </a:p>
          </p:txBody>
        </p:sp>
        <p:sp>
          <p:nvSpPr>
            <p:cNvPr id="15" name="Title 3">
              <a:extLst>
                <a:ext uri="{FF2B5EF4-FFF2-40B4-BE49-F238E27FC236}">
                  <a16:creationId xmlns:a16="http://schemas.microsoft.com/office/drawing/2014/main" id="{A4BB5961-B546-3072-2FE1-97879EB33A42}"/>
                </a:ext>
              </a:extLst>
            </p:cNvPr>
            <p:cNvSpPr txBox="1">
              <a:spLocks/>
            </p:cNvSpPr>
            <p:nvPr/>
          </p:nvSpPr>
          <p:spPr>
            <a:xfrm>
              <a:off x="1374385" y="3057044"/>
              <a:ext cx="3619036" cy="219515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dirty="0">
                  <a:solidFill>
                    <a:schemeClr val="tx2"/>
                  </a:solidFill>
                  <a:latin typeface="+mn-lt"/>
                </a:rPr>
                <a:t>After the angel Gabriel told her she’d give birth to God’s own son, she was so filled with joy  she burst into song. </a:t>
              </a:r>
            </a:p>
          </p:txBody>
        </p:sp>
        <p:sp>
          <p:nvSpPr>
            <p:cNvPr id="16" name="Text Placeholder 5">
              <a:extLst>
                <a:ext uri="{FF2B5EF4-FFF2-40B4-BE49-F238E27FC236}">
                  <a16:creationId xmlns:a16="http://schemas.microsoft.com/office/drawing/2014/main" id="{B675FCB4-2988-0BB4-4067-8A456E00D67E}"/>
                </a:ext>
              </a:extLst>
            </p:cNvPr>
            <p:cNvSpPr txBox="1">
              <a:spLocks/>
            </p:cNvSpPr>
            <p:nvPr/>
          </p:nvSpPr>
          <p:spPr>
            <a:xfrm>
              <a:off x="1521391" y="2371027"/>
              <a:ext cx="3325023" cy="60478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D07C6075-44B8-E132-ED3F-A5BFF978CC46}"/>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4D4061F5-3E72-CC02-6F20-05AA6865071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15439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3</a:t>
            </a:r>
          </a:p>
        </p:txBody>
      </p:sp>
      <p:pic>
        <p:nvPicPr>
          <p:cNvPr id="2" name="Graphic 2">
            <a:extLst>
              <a:ext uri="{FF2B5EF4-FFF2-40B4-BE49-F238E27FC236}">
                <a16:creationId xmlns:a16="http://schemas.microsoft.com/office/drawing/2014/main" id="{7F97FEDB-F383-55CA-82F4-1277F3F3CCFC}"/>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3C6CCD1C-5B0B-49C2-B50F-83BEF400434A}"/>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Beat 4 Messiah</a:t>
            </a:r>
          </a:p>
        </p:txBody>
      </p:sp>
    </p:spTree>
    <p:extLst>
      <p:ext uri="{BB962C8B-B14F-4D97-AF65-F5344CB8AC3E}">
        <p14:creationId xmlns:p14="http://schemas.microsoft.com/office/powerpoint/2010/main" val="130744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039390"/>
            <a:ext cx="9646920" cy="2779222"/>
          </a:xfrm>
        </p:spPr>
        <p:txBody>
          <a:bodyPr/>
          <a:lstStyle/>
          <a:p>
            <a:r>
              <a:rPr lang="en-GB" dirty="0"/>
              <a:t>Sometimes had a </a:t>
            </a:r>
            <a:br>
              <a:rPr lang="en-GB" dirty="0"/>
            </a:br>
            <a:r>
              <a:rPr lang="en-GB" dirty="0"/>
              <a:t>face like thunder </a:t>
            </a:r>
            <a:br>
              <a:rPr lang="en-GB"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S</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on</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f</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T</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hunder</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75537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 y="1623891"/>
            <a:ext cx="12191998" cy="3610219"/>
          </a:xfrm>
        </p:spPr>
        <p:txBody>
          <a:bodyPr/>
          <a:lstStyle/>
          <a:p>
            <a:r>
              <a:rPr lang="en-GB" dirty="0"/>
              <a:t>The disciple </a:t>
            </a:r>
            <a:br>
              <a:rPr lang="en-GB" dirty="0"/>
            </a:br>
            <a:r>
              <a:rPr lang="en-GB" dirty="0"/>
              <a:t>Jesus loved most </a:t>
            </a:r>
            <a:br>
              <a:rPr lang="en-GB" dirty="0"/>
            </a:br>
            <a:r>
              <a:rPr lang="en-GB" dirty="0"/>
              <a:t>(according to himself!) </a:t>
            </a:r>
            <a:br>
              <a:rPr lang="en-GB" dirty="0"/>
            </a:b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#Y</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our</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S</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V</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ain</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Y</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ou</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P</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robably</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T</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hink</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T</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his</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S</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ermon</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I</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s</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bouT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Y</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ou</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9476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1623891"/>
            <a:ext cx="7178040" cy="3610219"/>
          </a:xfrm>
        </p:spPr>
        <p:txBody>
          <a:bodyPr/>
          <a:lstStyle/>
          <a:p>
            <a:r>
              <a:rPr lang="en-GB" sz="6000" dirty="0"/>
              <a:t>A fisherman who was best mates with a carpenter </a:t>
            </a:r>
            <a:br>
              <a:rPr lang="en-GB" dirty="0"/>
            </a:br>
            <a:r>
              <a:rPr lang="en-GB" sz="7200" b="0" dirty="0">
                <a:solidFill>
                  <a:prstClr val="white"/>
                </a:solidFill>
                <a:latin typeface="Looking Flowers Caps" panose="00000500000000000000" pitchFamily="50" charset="0"/>
              </a:rPr>
              <a:t>#T</a:t>
            </a:r>
            <a:r>
              <a:rPr lang="en-GB" b="0" dirty="0">
                <a:solidFill>
                  <a:prstClr val="white"/>
                </a:solidFill>
                <a:latin typeface="Looking Flowers Caps" panose="00000500000000000000" pitchFamily="50" charset="0"/>
              </a:rPr>
              <a:t>he</a:t>
            </a:r>
            <a:r>
              <a:rPr lang="en-GB" sz="7200" b="0" dirty="0">
                <a:solidFill>
                  <a:prstClr val="white"/>
                </a:solidFill>
                <a:latin typeface="Looking Flowers Caps" panose="00000500000000000000" pitchFamily="50" charset="0"/>
              </a:rPr>
              <a:t>O</a:t>
            </a:r>
            <a:r>
              <a:rPr lang="en-GB" b="0" dirty="0">
                <a:solidFill>
                  <a:prstClr val="white"/>
                </a:solidFill>
                <a:latin typeface="Looking Flowers Caps" panose="00000500000000000000" pitchFamily="50" charset="0"/>
              </a:rPr>
              <a:t>ne</a:t>
            </a:r>
            <a:r>
              <a:rPr lang="en-GB" sz="7200" b="0" dirty="0">
                <a:solidFill>
                  <a:prstClr val="white"/>
                </a:solidFill>
                <a:latin typeface="Looking Flowers Caps" panose="00000500000000000000" pitchFamily="50" charset="0"/>
              </a:rPr>
              <a:t>J</a:t>
            </a:r>
            <a:r>
              <a:rPr lang="en-GB" b="0" dirty="0">
                <a:solidFill>
                  <a:prstClr val="white"/>
                </a:solidFill>
                <a:latin typeface="Looking Flowers Caps" panose="00000500000000000000" pitchFamily="50" charset="0"/>
              </a:rPr>
              <a:t>esus</a:t>
            </a:r>
            <a:r>
              <a:rPr lang="en-GB" sz="7200" b="0" dirty="0">
                <a:solidFill>
                  <a:prstClr val="white"/>
                </a:solidFill>
                <a:latin typeface="Looking Flowers Caps" panose="00000500000000000000" pitchFamily="50" charset="0"/>
              </a:rPr>
              <a:t>L</a:t>
            </a:r>
            <a:r>
              <a:rPr lang="en-GB" b="0" dirty="0">
                <a:solidFill>
                  <a:prstClr val="white"/>
                </a:solidFill>
                <a:latin typeface="Looking Flowers Caps" panose="00000500000000000000" pitchFamily="50" charset="0"/>
              </a:rPr>
              <a:t>oved</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14532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pic>
        <p:nvPicPr>
          <p:cNvPr id="7" name="Graphic 9">
            <a:extLst>
              <a:ext uri="{FF2B5EF4-FFF2-40B4-BE49-F238E27FC236}">
                <a16:creationId xmlns:a16="http://schemas.microsoft.com/office/drawing/2014/main" id="{39BF235E-2090-EA98-4A07-268D7686411E}"/>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9" name="Graphic 5">
            <a:extLst>
              <a:ext uri="{FF2B5EF4-FFF2-40B4-BE49-F238E27FC236}">
                <a16:creationId xmlns:a16="http://schemas.microsoft.com/office/drawing/2014/main" id="{2F0FDC00-7A00-1B6E-1404-B3ACAEDC75DE}"/>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James</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John</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221323"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Andrew</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221323"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Peter</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3060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14893"/>
            <a:ext cx="4377426" cy="2806922"/>
          </a:xfrm>
        </p:spPr>
        <p:txBody>
          <a:bodyPr/>
          <a:lstStyle/>
          <a:p>
            <a:pPr algn="l"/>
            <a:r>
              <a:rPr lang="en-GB" sz="8800" dirty="0">
                <a:solidFill>
                  <a:srgbClr val="FF6F49"/>
                </a:solidFill>
              </a:rPr>
              <a:t>John </a:t>
            </a:r>
            <a:br>
              <a:rPr lang="en-GB" sz="8800" dirty="0">
                <a:solidFill>
                  <a:srgbClr val="FF6F49"/>
                </a:solidFill>
              </a:rPr>
            </a:br>
            <a:r>
              <a:rPr lang="en-GB" sz="5400" dirty="0">
                <a:solidFill>
                  <a:srgbClr val="FF6F49"/>
                </a:solidFill>
              </a:rPr>
              <a:t>(Zebedee’s boy)</a:t>
            </a:r>
            <a:endParaRPr lang="en-GB" sz="8800" dirty="0">
              <a:solidFill>
                <a:schemeClr val="accent1"/>
              </a:solidFill>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6" name="Group 5">
            <a:extLst>
              <a:ext uri="{FF2B5EF4-FFF2-40B4-BE49-F238E27FC236}">
                <a16:creationId xmlns:a16="http://schemas.microsoft.com/office/drawing/2014/main" id="{BB85E0B3-5F5F-49D2-A92B-52977716CEE3}"/>
              </a:ext>
            </a:extLst>
          </p:cNvPr>
          <p:cNvGrpSpPr/>
          <p:nvPr/>
        </p:nvGrpSpPr>
        <p:grpSpPr>
          <a:xfrm>
            <a:off x="5257371" y="181841"/>
            <a:ext cx="5759535" cy="5754092"/>
            <a:chOff x="918423" y="1874684"/>
            <a:chExt cx="4530960" cy="4526678"/>
          </a:xfrm>
        </p:grpSpPr>
        <p:pic>
          <p:nvPicPr>
            <p:cNvPr id="7" name="Picture 6" descr="A black circle with dots in the middle&#10;&#10;Description automatically generated">
              <a:extLst>
                <a:ext uri="{FF2B5EF4-FFF2-40B4-BE49-F238E27FC236}">
                  <a16:creationId xmlns:a16="http://schemas.microsoft.com/office/drawing/2014/main" id="{4D083C26-5FAA-C94F-3DB6-6A93AC98E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3" y="1874684"/>
              <a:ext cx="4530960" cy="4526678"/>
            </a:xfrm>
            <a:prstGeom prst="rect">
              <a:avLst/>
            </a:prstGeom>
          </p:spPr>
        </p:pic>
        <p:sp>
          <p:nvSpPr>
            <p:cNvPr id="8" name="Text Placeholder 5">
              <a:extLst>
                <a:ext uri="{FF2B5EF4-FFF2-40B4-BE49-F238E27FC236}">
                  <a16:creationId xmlns:a16="http://schemas.microsoft.com/office/drawing/2014/main" id="{91884777-AEB8-ED60-0027-F9E8EE500829}"/>
                </a:ext>
              </a:extLst>
            </p:cNvPr>
            <p:cNvSpPr txBox="1">
              <a:spLocks/>
            </p:cNvSpPr>
            <p:nvPr/>
          </p:nvSpPr>
          <p:spPr>
            <a:xfrm>
              <a:off x="1543283" y="5720638"/>
              <a:ext cx="3281238" cy="351120"/>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dirty="0">
                  <a:solidFill>
                    <a:schemeClr val="tx2"/>
                  </a:solidFill>
                </a:rPr>
                <a:t>#J</a:t>
              </a:r>
              <a:r>
                <a:rPr lang="en-GB" sz="2400" dirty="0">
                  <a:solidFill>
                    <a:schemeClr val="tx2"/>
                  </a:solidFill>
                </a:rPr>
                <a:t>onny</a:t>
              </a:r>
              <a:r>
                <a:rPr lang="en-GB" dirty="0">
                  <a:solidFill>
                    <a:schemeClr val="tx2"/>
                  </a:solidFill>
                </a:rPr>
                <a:t>J</a:t>
              </a:r>
              <a:r>
                <a:rPr lang="en-GB" sz="2400" dirty="0">
                  <a:solidFill>
                    <a:schemeClr val="tx2"/>
                  </a:solidFill>
                </a:rPr>
                <a:t>ournal</a:t>
              </a:r>
              <a:endParaRPr lang="en-GB" dirty="0">
                <a:solidFill>
                  <a:schemeClr val="tx2"/>
                </a:solidFill>
              </a:endParaRPr>
            </a:p>
          </p:txBody>
        </p:sp>
        <p:sp>
          <p:nvSpPr>
            <p:cNvPr id="9" name="Title 3">
              <a:extLst>
                <a:ext uri="{FF2B5EF4-FFF2-40B4-BE49-F238E27FC236}">
                  <a16:creationId xmlns:a16="http://schemas.microsoft.com/office/drawing/2014/main" id="{3FE276D6-1BA7-4FB9-3FF1-FBC02050B8E4}"/>
                </a:ext>
              </a:extLst>
            </p:cNvPr>
            <p:cNvSpPr txBox="1">
              <a:spLocks/>
            </p:cNvSpPr>
            <p:nvPr/>
          </p:nvSpPr>
          <p:spPr>
            <a:xfrm>
              <a:off x="1333614" y="2702772"/>
              <a:ext cx="3700580" cy="287958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mn-lt"/>
                </a:rPr>
                <a:t>His nickname with his </a:t>
              </a:r>
              <a:br>
                <a:rPr lang="en-GB" sz="2800" dirty="0">
                  <a:solidFill>
                    <a:schemeClr val="tx2"/>
                  </a:solidFill>
                  <a:latin typeface="+mn-lt"/>
                </a:rPr>
              </a:br>
              <a:r>
                <a:rPr lang="en-GB" sz="2800" dirty="0">
                  <a:solidFill>
                    <a:schemeClr val="tx2"/>
                  </a:solidFill>
                  <a:latin typeface="+mn-lt"/>
                </a:rPr>
                <a:t>brother James was ‘the sons </a:t>
              </a:r>
              <a:br>
                <a:rPr lang="en-GB" sz="2800" dirty="0">
                  <a:solidFill>
                    <a:schemeClr val="tx2"/>
                  </a:solidFill>
                  <a:latin typeface="+mn-lt"/>
                </a:rPr>
              </a:br>
              <a:r>
                <a:rPr lang="en-GB" sz="2800" dirty="0">
                  <a:solidFill>
                    <a:schemeClr val="tx2"/>
                  </a:solidFill>
                  <a:latin typeface="+mn-lt"/>
                </a:rPr>
                <a:t>of thunder’. John probably wrote the Gospel of John in the Bible, telling the story of Jesus’ life. He was one of Jesus’ best mates and wrote about many things he  said and did, as he was often there when it happened</a:t>
              </a:r>
            </a:p>
          </p:txBody>
        </p:sp>
        <p:sp>
          <p:nvSpPr>
            <p:cNvPr id="10" name="Text Placeholder 5">
              <a:extLst>
                <a:ext uri="{FF2B5EF4-FFF2-40B4-BE49-F238E27FC236}">
                  <a16:creationId xmlns:a16="http://schemas.microsoft.com/office/drawing/2014/main" id="{85A0F0FC-F692-8494-5DDA-62476C52BFFD}"/>
                </a:ext>
              </a:extLst>
            </p:cNvPr>
            <p:cNvSpPr txBox="1">
              <a:spLocks/>
            </p:cNvSpPr>
            <p:nvPr/>
          </p:nvSpPr>
          <p:spPr>
            <a:xfrm>
              <a:off x="1521391" y="2190373"/>
              <a:ext cx="3325023" cy="60478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spTree>
    <p:extLst>
      <p:ext uri="{BB962C8B-B14F-4D97-AF65-F5344CB8AC3E}">
        <p14:creationId xmlns:p14="http://schemas.microsoft.com/office/powerpoint/2010/main" val="1660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4</a:t>
            </a:r>
          </a:p>
        </p:txBody>
      </p:sp>
      <p:pic>
        <p:nvPicPr>
          <p:cNvPr id="2" name="Graphic 2">
            <a:extLst>
              <a:ext uri="{FF2B5EF4-FFF2-40B4-BE49-F238E27FC236}">
                <a16:creationId xmlns:a16="http://schemas.microsoft.com/office/drawing/2014/main" id="{7F97FEDB-F383-55CA-82F4-1277F3F3CCFC}"/>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3C6CCD1C-5B0B-49C2-B50F-83BEF400434A}"/>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Beat 4 Messiah</a:t>
            </a:r>
          </a:p>
        </p:txBody>
      </p:sp>
    </p:spTree>
    <p:extLst>
      <p:ext uri="{BB962C8B-B14F-4D97-AF65-F5344CB8AC3E}">
        <p14:creationId xmlns:p14="http://schemas.microsoft.com/office/powerpoint/2010/main" val="12017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3246120" y="1623893"/>
            <a:ext cx="5699760" cy="3610219"/>
          </a:xfrm>
        </p:spPr>
        <p:txBody>
          <a:bodyPr/>
          <a:lstStyle/>
          <a:p>
            <a:r>
              <a:rPr lang="en-GB" sz="6000" dirty="0"/>
              <a:t>The greatest storyteller who has ever lived </a:t>
            </a:r>
            <a:br>
              <a:rPr lang="en-GB" sz="6000" dirty="0"/>
            </a:br>
            <a:r>
              <a:rPr lang="en-GB" sz="7200" b="0" dirty="0">
                <a:latin typeface="Looking Flowers Caps" panose="00000500000000000000" pitchFamily="50" charset="0"/>
              </a:rPr>
              <a:t>#T</a:t>
            </a:r>
            <a:r>
              <a:rPr lang="en-GB" b="0" dirty="0">
                <a:latin typeface="Looking Flowers Caps" panose="00000500000000000000" pitchFamily="50" charset="0"/>
              </a:rPr>
              <a:t>ed</a:t>
            </a:r>
            <a:r>
              <a:rPr lang="en-GB" sz="7200" b="0" dirty="0">
                <a:latin typeface="Looking Flowers Caps" panose="00000500000000000000" pitchFamily="50" charset="0"/>
              </a:rPr>
              <a:t>T</a:t>
            </a:r>
            <a:r>
              <a:rPr lang="en-GB" b="0" dirty="0">
                <a:latin typeface="Looking Flowers Caps" panose="00000500000000000000" pitchFamily="50" charset="0"/>
              </a:rPr>
              <a:t>alk</a:t>
            </a:r>
            <a:endParaRPr lang="en-GB" sz="6000" b="0" dirty="0">
              <a:latin typeface="Looking Flowers Caps" panose="00000500000000000000" pitchFamily="50" charset="0"/>
            </a:endParaRP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
        <p:nvSpPr>
          <p:cNvPr id="13" name="Subtitle 12">
            <a:extLst>
              <a:ext uri="{FF2B5EF4-FFF2-40B4-BE49-F238E27FC236}">
                <a16:creationId xmlns:a16="http://schemas.microsoft.com/office/drawing/2014/main" id="{82320921-A705-F06B-1B79-8A6521780B78}"/>
              </a:ext>
            </a:extLst>
          </p:cNvPr>
          <p:cNvSpPr>
            <a:spLocks noGrp="1"/>
          </p:cNvSpPr>
          <p:nvPr>
            <p:ph type="subTitle" idx="1"/>
          </p:nvPr>
        </p:nvSpPr>
        <p:spPr/>
        <p:txBody>
          <a:bodyPr/>
          <a:lstStyle/>
          <a:p>
            <a:r>
              <a:rPr lang="en-GB" dirty="0"/>
              <a:t>Clue 1</a:t>
            </a:r>
          </a:p>
        </p:txBody>
      </p:sp>
    </p:spTree>
    <p:extLst>
      <p:ext uri="{BB962C8B-B14F-4D97-AF65-F5344CB8AC3E}">
        <p14:creationId xmlns:p14="http://schemas.microsoft.com/office/powerpoint/2010/main" val="39114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039390"/>
            <a:ext cx="9646920" cy="2779222"/>
          </a:xfrm>
        </p:spPr>
        <p:txBody>
          <a:bodyPr/>
          <a:lstStyle/>
          <a:p>
            <a:r>
              <a:rPr lang="en-GB" sz="6000" dirty="0"/>
              <a:t>Keeps on top of </a:t>
            </a:r>
            <a:br>
              <a:rPr lang="en-GB" sz="6000" dirty="0"/>
            </a:br>
            <a:r>
              <a:rPr lang="en-GB" sz="6000" dirty="0"/>
              <a:t>the housework </a:t>
            </a:r>
            <a:br>
              <a:rPr lang="en-GB"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osting</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nd</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oovering</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96865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 y="2039389"/>
            <a:ext cx="12191998" cy="2779222"/>
          </a:xfrm>
        </p:spPr>
        <p:txBody>
          <a:bodyPr/>
          <a:lstStyle/>
          <a:p>
            <a:r>
              <a:rPr lang="en-GB" dirty="0"/>
              <a:t>Did far more dishes </a:t>
            </a:r>
            <a:br>
              <a:rPr lang="en-GB" dirty="0"/>
            </a:br>
            <a:r>
              <a:rPr lang="en-GB" dirty="0"/>
              <a:t>than her sister Mary! </a:t>
            </a:r>
            <a:br>
              <a:rPr lang="en-GB" dirty="0"/>
            </a:b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#M</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ary</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D</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id</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Y</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ou</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K</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now</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T</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he</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D</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ishwasher</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N</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eeds</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E</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mptying</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79496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039389"/>
            <a:ext cx="7178040" cy="2779222"/>
          </a:xfrm>
        </p:spPr>
        <p:txBody>
          <a:bodyPr/>
          <a:lstStyle/>
          <a:p>
            <a:r>
              <a:rPr lang="en-GB" sz="6000" dirty="0"/>
              <a:t>Saw a dead </a:t>
            </a:r>
            <a:br>
              <a:rPr lang="en-GB" sz="6000" dirty="0"/>
            </a:br>
            <a:r>
              <a:rPr lang="en-GB" sz="6000" dirty="0"/>
              <a:t>man walking </a:t>
            </a:r>
            <a:br>
              <a:rPr lang="en-GB" dirty="0"/>
            </a:br>
            <a:r>
              <a:rPr lang="en-GB" sz="7200" b="0" dirty="0">
                <a:solidFill>
                  <a:prstClr val="white"/>
                </a:solidFill>
                <a:latin typeface="Looking Flowers Caps" panose="00000500000000000000" pitchFamily="50" charset="0"/>
              </a:rPr>
              <a:t>#L</a:t>
            </a:r>
            <a:r>
              <a:rPr lang="en-GB" b="0" dirty="0">
                <a:solidFill>
                  <a:prstClr val="white"/>
                </a:solidFill>
                <a:latin typeface="Looking Flowers Caps" panose="00000500000000000000" pitchFamily="50" charset="0"/>
              </a:rPr>
              <a:t>azarus</a:t>
            </a:r>
            <a:r>
              <a:rPr lang="en-GB" sz="7200" b="0" dirty="0">
                <a:solidFill>
                  <a:prstClr val="white"/>
                </a:solidFill>
                <a:latin typeface="Looking Flowers Caps" panose="00000500000000000000" pitchFamily="50" charset="0"/>
              </a:rPr>
              <a:t> #B</a:t>
            </a:r>
            <a:r>
              <a:rPr lang="en-GB" b="0" dirty="0">
                <a:solidFill>
                  <a:prstClr val="white"/>
                </a:solidFill>
                <a:latin typeface="Looking Flowers Caps" panose="00000500000000000000" pitchFamily="50" charset="0"/>
              </a:rPr>
              <a:t>rother</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17665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pic>
        <p:nvPicPr>
          <p:cNvPr id="7" name="Graphic 9">
            <a:extLst>
              <a:ext uri="{FF2B5EF4-FFF2-40B4-BE49-F238E27FC236}">
                <a16:creationId xmlns:a16="http://schemas.microsoft.com/office/drawing/2014/main" id="{39BF235E-2090-EA98-4A07-268D7686411E}"/>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9" name="Graphic 5">
            <a:extLst>
              <a:ext uri="{FF2B5EF4-FFF2-40B4-BE49-F238E27FC236}">
                <a16:creationId xmlns:a16="http://schemas.microsoft.com/office/drawing/2014/main" id="{2F0FDC00-7A00-1B6E-1404-B3ACAEDC75DE}"/>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Mary</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7" y="3851706"/>
            <a:ext cx="423999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Elizabeth</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623105"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Martha</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623105"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Abigail</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34741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3159203"/>
            <a:ext cx="4377426" cy="1311128"/>
          </a:xfrm>
        </p:spPr>
        <p:txBody>
          <a:bodyPr/>
          <a:lstStyle/>
          <a:p>
            <a:pPr algn="l"/>
            <a:r>
              <a:rPr lang="en-GB" sz="8800" dirty="0">
                <a:solidFill>
                  <a:schemeClr val="accent1"/>
                </a:solidFill>
              </a:rPr>
              <a:t>Martha</a:t>
            </a:r>
            <a:endParaRPr lang="en-GB" sz="88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11" name="Group 10">
            <a:extLst>
              <a:ext uri="{FF2B5EF4-FFF2-40B4-BE49-F238E27FC236}">
                <a16:creationId xmlns:a16="http://schemas.microsoft.com/office/drawing/2014/main" id="{026B9014-A314-46F0-247A-0C488E1846AA}"/>
              </a:ext>
            </a:extLst>
          </p:cNvPr>
          <p:cNvGrpSpPr/>
          <p:nvPr/>
        </p:nvGrpSpPr>
        <p:grpSpPr>
          <a:xfrm>
            <a:off x="6934631" y="1044202"/>
            <a:ext cx="4220753" cy="4216762"/>
            <a:chOff x="918423" y="1874684"/>
            <a:chExt cx="4530961" cy="4526678"/>
          </a:xfrm>
        </p:grpSpPr>
        <p:pic>
          <p:nvPicPr>
            <p:cNvPr id="12" name="Picture 11" descr="A black circle with dots in the middle&#10;&#10;Description automatically generated">
              <a:extLst>
                <a:ext uri="{FF2B5EF4-FFF2-40B4-BE49-F238E27FC236}">
                  <a16:creationId xmlns:a16="http://schemas.microsoft.com/office/drawing/2014/main" id="{9D14BC31-F6BB-4226-5275-954753CB0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3" y="1874684"/>
              <a:ext cx="4530961" cy="4526678"/>
            </a:xfrm>
            <a:prstGeom prst="rect">
              <a:avLst/>
            </a:prstGeom>
          </p:spPr>
        </p:pic>
        <p:sp>
          <p:nvSpPr>
            <p:cNvPr id="13" name="Text Placeholder 5">
              <a:extLst>
                <a:ext uri="{FF2B5EF4-FFF2-40B4-BE49-F238E27FC236}">
                  <a16:creationId xmlns:a16="http://schemas.microsoft.com/office/drawing/2014/main" id="{491674CA-5015-2011-9E40-4DFDC9A714A5}"/>
                </a:ext>
              </a:extLst>
            </p:cNvPr>
            <p:cNvSpPr txBox="1">
              <a:spLocks/>
            </p:cNvSpPr>
            <p:nvPr/>
          </p:nvSpPr>
          <p:spPr>
            <a:xfrm>
              <a:off x="1543283" y="5367542"/>
              <a:ext cx="3281238" cy="469164"/>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dirty="0">
                  <a:solidFill>
                    <a:schemeClr val="tx2"/>
                  </a:solidFill>
                </a:rPr>
                <a:t>#J</a:t>
              </a:r>
              <a:r>
                <a:rPr lang="en-GB" sz="2400" dirty="0">
                  <a:solidFill>
                    <a:schemeClr val="tx2"/>
                  </a:solidFill>
                </a:rPr>
                <a:t>ohn </a:t>
              </a:r>
              <a:r>
                <a:rPr lang="en-GB" dirty="0">
                  <a:solidFill>
                    <a:schemeClr val="tx2"/>
                  </a:solidFill>
                </a:rPr>
                <a:t>11</a:t>
              </a:r>
            </a:p>
          </p:txBody>
        </p:sp>
        <p:sp>
          <p:nvSpPr>
            <p:cNvPr id="14" name="Title 3">
              <a:extLst>
                <a:ext uri="{FF2B5EF4-FFF2-40B4-BE49-F238E27FC236}">
                  <a16:creationId xmlns:a16="http://schemas.microsoft.com/office/drawing/2014/main" id="{DD1F13D5-BA29-A02E-77E4-940EA663BCF6}"/>
                </a:ext>
              </a:extLst>
            </p:cNvPr>
            <p:cNvSpPr txBox="1">
              <a:spLocks/>
            </p:cNvSpPr>
            <p:nvPr/>
          </p:nvSpPr>
          <p:spPr>
            <a:xfrm>
              <a:off x="1635763" y="3119174"/>
              <a:ext cx="3096281" cy="2004408"/>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dirty="0">
                  <a:solidFill>
                    <a:schemeClr val="tx2"/>
                  </a:solidFill>
                  <a:latin typeface="+mn-lt"/>
                </a:rPr>
                <a:t>Martha saw Jesus raise her brother Lazarus from the dead </a:t>
              </a:r>
            </a:p>
          </p:txBody>
        </p:sp>
        <p:sp>
          <p:nvSpPr>
            <p:cNvPr id="15" name="Text Placeholder 5">
              <a:extLst>
                <a:ext uri="{FF2B5EF4-FFF2-40B4-BE49-F238E27FC236}">
                  <a16:creationId xmlns:a16="http://schemas.microsoft.com/office/drawing/2014/main" id="{CEE085D5-7A35-C579-EE35-E10A85809AA8}"/>
                </a:ext>
              </a:extLst>
            </p:cNvPr>
            <p:cNvSpPr txBox="1">
              <a:spLocks/>
            </p:cNvSpPr>
            <p:nvPr/>
          </p:nvSpPr>
          <p:spPr>
            <a:xfrm>
              <a:off x="1521391" y="2328854"/>
              <a:ext cx="3325023" cy="60478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spTree>
    <p:extLst>
      <p:ext uri="{BB962C8B-B14F-4D97-AF65-F5344CB8AC3E}">
        <p14:creationId xmlns:p14="http://schemas.microsoft.com/office/powerpoint/2010/main" val="11911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438401" y="2039390"/>
            <a:ext cx="7315200" cy="2779222"/>
          </a:xfrm>
        </p:spPr>
        <p:txBody>
          <a:bodyPr/>
          <a:lstStyle/>
          <a:p>
            <a:r>
              <a:rPr lang="en-GB" sz="6000" dirty="0"/>
              <a:t>He’d build stuff </a:t>
            </a:r>
            <a:br>
              <a:rPr lang="en-GB" sz="6000" dirty="0"/>
            </a:br>
            <a:r>
              <a:rPr lang="en-GB" sz="6000" dirty="0"/>
              <a:t>with his hands </a:t>
            </a:r>
            <a:br>
              <a:rPr lang="en-GB" dirty="0"/>
            </a:br>
            <a:r>
              <a:rPr lang="en-GB" sz="7200" b="0" dirty="0">
                <a:latin typeface="Looking Flowers Caps" panose="00000500000000000000" pitchFamily="50" charset="0"/>
              </a:rPr>
              <a:t>#DIY #L</a:t>
            </a:r>
            <a:r>
              <a:rPr lang="en-GB" b="0" dirty="0">
                <a:latin typeface="Looking Flowers Caps" panose="00000500000000000000" pitchFamily="50" charset="0"/>
              </a:rPr>
              <a:t>oft</a:t>
            </a:r>
            <a:r>
              <a:rPr lang="en-GB" sz="7200" b="0" dirty="0">
                <a:latin typeface="Looking Flowers Caps" panose="00000500000000000000" pitchFamily="50" charset="0"/>
              </a:rPr>
              <a:t>C</a:t>
            </a:r>
            <a:r>
              <a:rPr lang="en-GB" b="0" dirty="0">
                <a:latin typeface="Looking Flowers Caps" panose="00000500000000000000" pitchFamily="50" charset="0"/>
              </a:rPr>
              <a:t>onversion</a:t>
            </a:r>
            <a:endParaRPr lang="en-GB" b="0"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63318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039389"/>
            <a:ext cx="9432925" cy="2779222"/>
          </a:xfrm>
        </p:spPr>
        <p:txBody>
          <a:bodyPr/>
          <a:lstStyle/>
          <a:p>
            <a:r>
              <a:rPr lang="en-GB" sz="6000" dirty="0"/>
              <a:t>Water he turned </a:t>
            </a:r>
            <a:br>
              <a:rPr lang="en-GB" sz="6000" dirty="0"/>
            </a:br>
            <a:r>
              <a:rPr lang="en-GB" sz="6000" dirty="0"/>
              <a:t>into wine </a:t>
            </a:r>
            <a:br>
              <a:rPr lang="en-GB" dirty="0"/>
            </a:br>
            <a:r>
              <a:rPr lang="en-GB" sz="7200" b="0" dirty="0">
                <a:latin typeface="Looking Flowers Caps" panose="00000500000000000000" pitchFamily="50" charset="0"/>
              </a:rPr>
              <a:t>#V</a:t>
            </a:r>
            <a:r>
              <a:rPr lang="en-GB" b="0" dirty="0">
                <a:latin typeface="Looking Flowers Caps" panose="00000500000000000000" pitchFamily="50" charset="0"/>
              </a:rPr>
              <a:t>intage</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5A3978D3-2093-7090-1AE7-912E25921AF9}"/>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1381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DB813941-DA7B-EE14-4711-9B02958D20BF}"/>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341550" y="2441713"/>
            <a:ext cx="3136658"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2341550"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James</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686814"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Mary</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686814"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Jesus</a:t>
            </a:r>
          </a:p>
        </p:txBody>
      </p:sp>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9F03E803-1534-0BAC-89C1-81BF23842D27}"/>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0FB10A3D-B004-8E7E-4B19-C9D5F66157F3}"/>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MESSIAH</a:t>
            </a:r>
          </a:p>
        </p:txBody>
      </p:sp>
      <p:pic>
        <p:nvPicPr>
          <p:cNvPr id="10" name="Graphic 5">
            <a:extLst>
              <a:ext uri="{FF2B5EF4-FFF2-40B4-BE49-F238E27FC236}">
                <a16:creationId xmlns:a16="http://schemas.microsoft.com/office/drawing/2014/main" id="{5780A0E5-09E2-FAEB-6DD2-679596EFB1B3}"/>
              </a:ext>
            </a:extLst>
          </p:cNvPr>
          <p:cNvPicPr>
            <a:picLocks noChangeAspect="1"/>
          </p:cNvPicPr>
          <p:nvPr/>
        </p:nvPicPr>
        <p:blipFill>
          <a:blip r:embed="rId5"/>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89" y="5057028"/>
            <a:ext cx="8216223" cy="166827"/>
          </a:xfrm>
          <a:prstGeom prst="rect">
            <a:avLst/>
          </a:prstGeom>
        </p:spPr>
      </p:pic>
    </p:spTree>
    <p:extLst>
      <p:ext uri="{BB962C8B-B14F-4D97-AF65-F5344CB8AC3E}">
        <p14:creationId xmlns:p14="http://schemas.microsoft.com/office/powerpoint/2010/main" val="21994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97033"/>
            <a:ext cx="3986253" cy="1311128"/>
          </a:xfrm>
        </p:spPr>
        <p:txBody>
          <a:bodyPr/>
          <a:lstStyle/>
          <a:p>
            <a:pPr algn="l"/>
            <a:r>
              <a:rPr lang="en-GB" sz="8800" dirty="0">
                <a:solidFill>
                  <a:schemeClr val="accent1"/>
                </a:solidFill>
              </a:rPr>
              <a:t>Jesus</a:t>
            </a:r>
            <a:endParaRPr lang="en-GB" sz="88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C5179AB8-6336-0D8B-1CCC-807EA78F1DC1}"/>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AFCC4CA8-0384-32CB-2E77-46F0B707769A}"/>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grpSp>
        <p:nvGrpSpPr>
          <p:cNvPr id="6" name="Group 5">
            <a:extLst>
              <a:ext uri="{FF2B5EF4-FFF2-40B4-BE49-F238E27FC236}">
                <a16:creationId xmlns:a16="http://schemas.microsoft.com/office/drawing/2014/main" id="{10DC937C-8747-24CF-740E-2ECC7C4CF441}"/>
              </a:ext>
            </a:extLst>
          </p:cNvPr>
          <p:cNvGrpSpPr/>
          <p:nvPr/>
        </p:nvGrpSpPr>
        <p:grpSpPr>
          <a:xfrm>
            <a:off x="5420093" y="266704"/>
            <a:ext cx="5610668" cy="5605368"/>
            <a:chOff x="5219115" y="575858"/>
            <a:chExt cx="5774502" cy="5769047"/>
          </a:xfrm>
        </p:grpSpPr>
        <p:grpSp>
          <p:nvGrpSpPr>
            <p:cNvPr id="7" name="Group 6">
              <a:extLst>
                <a:ext uri="{FF2B5EF4-FFF2-40B4-BE49-F238E27FC236}">
                  <a16:creationId xmlns:a16="http://schemas.microsoft.com/office/drawing/2014/main" id="{7EFC8FCD-BAA7-C542-9519-F22C97504CB2}"/>
                </a:ext>
              </a:extLst>
            </p:cNvPr>
            <p:cNvGrpSpPr/>
            <p:nvPr/>
          </p:nvGrpSpPr>
          <p:grpSpPr>
            <a:xfrm>
              <a:off x="5219115" y="575858"/>
              <a:ext cx="5774502" cy="5769047"/>
              <a:chOff x="68574" y="1140935"/>
              <a:chExt cx="6228896" cy="6223011"/>
            </a:xfrm>
          </p:grpSpPr>
          <p:pic>
            <p:nvPicPr>
              <p:cNvPr id="12" name="Picture 11" descr="A black circle with dots in the middle&#10;&#10;Description automatically generated">
                <a:extLst>
                  <a:ext uri="{FF2B5EF4-FFF2-40B4-BE49-F238E27FC236}">
                    <a16:creationId xmlns:a16="http://schemas.microsoft.com/office/drawing/2014/main" id="{70A55C58-5132-16FC-1F9F-701D46720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4" y="1140935"/>
                <a:ext cx="6228896" cy="6223011"/>
              </a:xfrm>
              <a:prstGeom prst="rect">
                <a:avLst/>
              </a:prstGeom>
            </p:spPr>
          </p:pic>
          <p:sp>
            <p:nvSpPr>
              <p:cNvPr id="18" name="Text Placeholder 5">
                <a:extLst>
                  <a:ext uri="{FF2B5EF4-FFF2-40B4-BE49-F238E27FC236}">
                    <a16:creationId xmlns:a16="http://schemas.microsoft.com/office/drawing/2014/main" id="{ABF8E730-D719-6870-812D-A76B0E5C9F5A}"/>
                  </a:ext>
                </a:extLst>
              </p:cNvPr>
              <p:cNvSpPr txBox="1">
                <a:spLocks/>
              </p:cNvSpPr>
              <p:nvPr/>
            </p:nvSpPr>
            <p:spPr>
              <a:xfrm>
                <a:off x="1291074" y="6430950"/>
                <a:ext cx="3785654" cy="46811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rPr>
                  <a:t>#John 8.58</a:t>
                </a:r>
              </a:p>
            </p:txBody>
          </p:sp>
          <p:sp>
            <p:nvSpPr>
              <p:cNvPr id="19" name="Title 3">
                <a:extLst>
                  <a:ext uri="{FF2B5EF4-FFF2-40B4-BE49-F238E27FC236}">
                    <a16:creationId xmlns:a16="http://schemas.microsoft.com/office/drawing/2014/main" id="{B02B4067-120E-13A8-08B6-859D58FC3E77}"/>
                  </a:ext>
                </a:extLst>
              </p:cNvPr>
              <p:cNvSpPr txBox="1">
                <a:spLocks/>
              </p:cNvSpPr>
              <p:nvPr/>
            </p:nvSpPr>
            <p:spPr>
              <a:xfrm>
                <a:off x="759825" y="3932812"/>
                <a:ext cx="4848160" cy="2564097"/>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000" dirty="0">
                    <a:solidFill>
                      <a:schemeClr val="tx2"/>
                    </a:solidFill>
                    <a:latin typeface="+mn-lt"/>
                  </a:rPr>
                  <a:t>Jesus once said, ‘before </a:t>
                </a:r>
                <a:br>
                  <a:rPr lang="en-GB" sz="2000" dirty="0">
                    <a:solidFill>
                      <a:schemeClr val="tx2"/>
                    </a:solidFill>
                    <a:latin typeface="+mn-lt"/>
                  </a:rPr>
                </a:br>
                <a:r>
                  <a:rPr lang="en-GB" sz="2000" dirty="0">
                    <a:solidFill>
                      <a:schemeClr val="tx2"/>
                    </a:solidFill>
                    <a:latin typeface="+mn-lt"/>
                  </a:rPr>
                  <a:t>Abraham was, I AM’. This is the divine name of God – the same phrase God used when he met Moses in a burning bush. Joining the dots – Jesus is saying I AM that same God who met Moses in a bush and created the world! A huge claim, but if </a:t>
                </a:r>
                <a:br>
                  <a:rPr lang="en-GB" sz="2000" dirty="0">
                    <a:solidFill>
                      <a:schemeClr val="tx2"/>
                    </a:solidFill>
                    <a:latin typeface="+mn-lt"/>
                  </a:rPr>
                </a:br>
                <a:r>
                  <a:rPr lang="en-GB" sz="2000" dirty="0">
                    <a:solidFill>
                      <a:schemeClr val="tx2"/>
                    </a:solidFill>
                    <a:latin typeface="+mn-lt"/>
                  </a:rPr>
                  <a:t>it’s true, it changes everything! </a:t>
                </a:r>
                <a:endParaRPr lang="en-GB" sz="4000" dirty="0">
                  <a:solidFill>
                    <a:schemeClr val="tx2"/>
                  </a:solidFill>
                  <a:latin typeface="+mn-lt"/>
                </a:endParaRPr>
              </a:p>
            </p:txBody>
          </p:sp>
          <p:sp>
            <p:nvSpPr>
              <p:cNvPr id="20" name="Text Placeholder 5">
                <a:extLst>
                  <a:ext uri="{FF2B5EF4-FFF2-40B4-BE49-F238E27FC236}">
                    <a16:creationId xmlns:a16="http://schemas.microsoft.com/office/drawing/2014/main" id="{CF604526-EA03-1EC5-5C0A-6AD2831206DF}"/>
                  </a:ext>
                </a:extLst>
              </p:cNvPr>
              <p:cNvSpPr txBox="1">
                <a:spLocks/>
              </p:cNvSpPr>
              <p:nvPr/>
            </p:nvSpPr>
            <p:spPr>
              <a:xfrm>
                <a:off x="1521391" y="1374271"/>
                <a:ext cx="3325023" cy="529533"/>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rPr>
                  <a:t>Did you know…</a:t>
                </a:r>
              </a:p>
            </p:txBody>
          </p:sp>
        </p:grpSp>
        <p:grpSp>
          <p:nvGrpSpPr>
            <p:cNvPr id="8" name="Group 7">
              <a:extLst>
                <a:ext uri="{FF2B5EF4-FFF2-40B4-BE49-F238E27FC236}">
                  <a16:creationId xmlns:a16="http://schemas.microsoft.com/office/drawing/2014/main" id="{3CC11439-5E23-EBD1-9256-B26DDDBA3356}"/>
                </a:ext>
              </a:extLst>
            </p:cNvPr>
            <p:cNvGrpSpPr/>
            <p:nvPr/>
          </p:nvGrpSpPr>
          <p:grpSpPr>
            <a:xfrm>
              <a:off x="6093172" y="1296628"/>
              <a:ext cx="4028023" cy="1493564"/>
              <a:chOff x="303238" y="3299016"/>
              <a:chExt cx="5761337" cy="2136263"/>
            </a:xfrm>
          </p:grpSpPr>
          <p:sp>
            <p:nvSpPr>
              <p:cNvPr id="10" name="Text Placeholder 5">
                <a:extLst>
                  <a:ext uri="{FF2B5EF4-FFF2-40B4-BE49-F238E27FC236}">
                    <a16:creationId xmlns:a16="http://schemas.microsoft.com/office/drawing/2014/main" id="{43191221-D8D6-0F03-4364-E15D28B1DAEB}"/>
                  </a:ext>
                </a:extLst>
              </p:cNvPr>
              <p:cNvSpPr txBox="1">
                <a:spLocks/>
              </p:cNvSpPr>
              <p:nvPr/>
            </p:nvSpPr>
            <p:spPr>
              <a:xfrm>
                <a:off x="1291075" y="4967165"/>
                <a:ext cx="3785656" cy="46811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rPr>
                  <a:t>#John 2</a:t>
                </a:r>
              </a:p>
            </p:txBody>
          </p:sp>
          <p:sp>
            <p:nvSpPr>
              <p:cNvPr id="11" name="Title 3">
                <a:extLst>
                  <a:ext uri="{FF2B5EF4-FFF2-40B4-BE49-F238E27FC236}">
                    <a16:creationId xmlns:a16="http://schemas.microsoft.com/office/drawing/2014/main" id="{E2384AE0-5979-2869-9D14-C3DF642B8180}"/>
                  </a:ext>
                </a:extLst>
              </p:cNvPr>
              <p:cNvSpPr txBox="1">
                <a:spLocks/>
              </p:cNvSpPr>
              <p:nvPr/>
            </p:nvSpPr>
            <p:spPr>
              <a:xfrm>
                <a:off x="303238" y="3299016"/>
                <a:ext cx="5761337" cy="1768866"/>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000" dirty="0">
                    <a:solidFill>
                      <a:schemeClr val="tx2"/>
                    </a:solidFill>
                    <a:latin typeface="+mn-lt"/>
                  </a:rPr>
                  <a:t>Jesus was into parties. His first miracle was turning bath water into the tastiest red wine at a wedding. The wedding hosts ran out</a:t>
                </a:r>
                <a:endParaRPr lang="en-GB" sz="4000" dirty="0">
                  <a:solidFill>
                    <a:schemeClr val="tx2"/>
                  </a:solidFill>
                  <a:latin typeface="+mn-lt"/>
                </a:endParaRPr>
              </a:p>
            </p:txBody>
          </p:sp>
        </p:grpSp>
        <p:graphicFrame>
          <p:nvGraphicFramePr>
            <p:cNvPr id="9" name="Object 8">
              <a:extLst>
                <a:ext uri="{FF2B5EF4-FFF2-40B4-BE49-F238E27FC236}">
                  <a16:creationId xmlns:a16="http://schemas.microsoft.com/office/drawing/2014/main" id="{7C4D9452-A660-5C35-C7A5-888621B8C7B1}"/>
                </a:ext>
              </a:extLst>
            </p:cNvPr>
            <p:cNvGraphicFramePr>
              <a:graphicFrameLocks noChangeAspect="1"/>
            </p:cNvGraphicFramePr>
            <p:nvPr>
              <p:extLst>
                <p:ext uri="{D42A27DB-BD31-4B8C-83A1-F6EECF244321}">
                  <p14:modId xmlns:p14="http://schemas.microsoft.com/office/powerpoint/2010/main" val="524121870"/>
                </p:ext>
              </p:extLst>
            </p:nvPr>
          </p:nvGraphicFramePr>
          <p:xfrm>
            <a:off x="6565950" y="2978241"/>
            <a:ext cx="3088486" cy="112707"/>
          </p:xfrm>
          <a:graphic>
            <a:graphicData uri="http://schemas.openxmlformats.org/presentationml/2006/ole">
              <mc:AlternateContent xmlns:mc="http://schemas.openxmlformats.org/markup-compatibility/2006">
                <mc:Choice xmlns:v="urn:schemas-microsoft-com:vml" Requires="v">
                  <p:oleObj r:id="rId5" imgW="4607208" imgH="374713" progId="">
                    <p:embed/>
                  </p:oleObj>
                </mc:Choice>
                <mc:Fallback>
                  <p:oleObj r:id="rId5" imgW="4607208" imgH="374713" progId="">
                    <p:embed/>
                    <p:pic>
                      <p:nvPicPr>
                        <p:cNvPr id="10" name="Object 9">
                          <a:extLst>
                            <a:ext uri="{FF2B5EF4-FFF2-40B4-BE49-F238E27FC236}">
                              <a16:creationId xmlns:a16="http://schemas.microsoft.com/office/drawing/2014/main" id="{75C7A1E7-FB96-0E98-BFC8-A7461D7A4D1A}"/>
                            </a:ext>
                          </a:extLst>
                        </p:cNvPr>
                        <p:cNvPicPr/>
                        <p:nvPr/>
                      </p:nvPicPr>
                      <p:blipFill>
                        <a:blip r:embed="rId6"/>
                        <a:stretch>
                          <a:fillRect/>
                        </a:stretch>
                      </p:blipFill>
                      <p:spPr>
                        <a:xfrm>
                          <a:off x="6565950" y="2978241"/>
                          <a:ext cx="3088486" cy="112707"/>
                        </a:xfrm>
                        <a:prstGeom prst="rect">
                          <a:avLst/>
                        </a:prstGeom>
                      </p:spPr>
                    </p:pic>
                  </p:oleObj>
                </mc:Fallback>
              </mc:AlternateContent>
            </a:graphicData>
          </a:graphic>
        </p:graphicFrame>
      </p:grpSp>
    </p:spTree>
    <p:extLst>
      <p:ext uri="{BB962C8B-B14F-4D97-AF65-F5344CB8AC3E}">
        <p14:creationId xmlns:p14="http://schemas.microsoft.com/office/powerpoint/2010/main" val="20353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2</a:t>
            </a:r>
          </a:p>
        </p:txBody>
      </p:sp>
      <p:pic>
        <p:nvPicPr>
          <p:cNvPr id="2" name="Graphic 2">
            <a:extLst>
              <a:ext uri="{FF2B5EF4-FFF2-40B4-BE49-F238E27FC236}">
                <a16:creationId xmlns:a16="http://schemas.microsoft.com/office/drawing/2014/main" id="{31E2708D-DCB1-8635-DE32-49EE5DD8F243}"/>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85C71F8B-B2BC-E9B0-5783-B60D6645E29B}"/>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Beat 4 Messiah</a:t>
            </a:r>
          </a:p>
        </p:txBody>
      </p:sp>
    </p:spTree>
    <p:extLst>
      <p:ext uri="{BB962C8B-B14F-4D97-AF65-F5344CB8AC3E}">
        <p14:creationId xmlns:p14="http://schemas.microsoft.com/office/powerpoint/2010/main" val="310223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039390"/>
            <a:ext cx="9432925" cy="2779222"/>
          </a:xfrm>
        </p:spPr>
        <p:txBody>
          <a:bodyPr/>
          <a:lstStyle/>
          <a:p>
            <a:r>
              <a:rPr lang="en-GB" sz="6000" dirty="0"/>
              <a:t>Travelled to Bethlehem </a:t>
            </a:r>
            <a:br>
              <a:rPr lang="en-GB" sz="6000" dirty="0"/>
            </a:br>
            <a:r>
              <a:rPr lang="en-GB" sz="6000" dirty="0"/>
              <a:t>at Christmas </a:t>
            </a:r>
            <a:br>
              <a:rPr lang="en-GB" dirty="0"/>
            </a:br>
            <a:r>
              <a:rPr lang="en-GB" sz="7200" b="0" dirty="0">
                <a:latin typeface="Looking Flowers Caps" panose="00000500000000000000" pitchFamily="50" charset="0"/>
              </a:rPr>
              <a:t>#D</a:t>
            </a:r>
            <a:r>
              <a:rPr lang="en-GB" b="0" dirty="0">
                <a:latin typeface="Looking Flowers Caps" panose="00000500000000000000" pitchFamily="50" charset="0"/>
              </a:rPr>
              <a:t>onkey</a:t>
            </a:r>
            <a:r>
              <a:rPr lang="en-GB" sz="7200" b="0" dirty="0">
                <a:latin typeface="Looking Flowers Caps" panose="00000500000000000000" pitchFamily="50" charset="0"/>
              </a:rPr>
              <a:t>R</a:t>
            </a:r>
            <a:r>
              <a:rPr lang="en-GB" b="0" dirty="0">
                <a:latin typeface="Looking Flowers Caps" panose="00000500000000000000" pitchFamily="50" charset="0"/>
              </a:rPr>
              <a:t>ide</a:t>
            </a:r>
            <a:r>
              <a:rPr lang="en-GB" sz="7200" b="0" dirty="0">
                <a:latin typeface="Looking Flowers Caps" panose="00000500000000000000" pitchFamily="50" charset="0"/>
              </a:rPr>
              <a:t>?</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2" name="Text Placeholder 11">
            <a:extLst>
              <a:ext uri="{FF2B5EF4-FFF2-40B4-BE49-F238E27FC236}">
                <a16:creationId xmlns:a16="http://schemas.microsoft.com/office/drawing/2014/main" id="{DA8F81B1-34A0-499C-262C-8FA7085974CD}"/>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70697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385061" y="2039390"/>
            <a:ext cx="7421880" cy="2779222"/>
          </a:xfrm>
        </p:spPr>
        <p:txBody>
          <a:bodyPr/>
          <a:lstStyle/>
          <a:p>
            <a:r>
              <a:rPr lang="en-GB" sz="6000" dirty="0"/>
              <a:t>Good with </a:t>
            </a:r>
            <a:br>
              <a:rPr lang="en-GB" sz="6000" dirty="0"/>
            </a:br>
            <a:r>
              <a:rPr lang="en-GB" sz="6000" dirty="0"/>
              <a:t>farm animals </a:t>
            </a:r>
            <a:br>
              <a:rPr lang="en-GB" dirty="0"/>
            </a:br>
            <a:r>
              <a:rPr lang="en-GB" sz="7200" b="0" dirty="0">
                <a:latin typeface="Looking Flowers Caps" panose="00000500000000000000" pitchFamily="50" charset="0"/>
              </a:rPr>
              <a:t>#O</a:t>
            </a:r>
            <a:r>
              <a:rPr lang="en-GB" b="0" dirty="0">
                <a:latin typeface="Looking Flowers Caps" panose="00000500000000000000" pitchFamily="50" charset="0"/>
              </a:rPr>
              <a:t>ld</a:t>
            </a:r>
            <a:r>
              <a:rPr lang="en-GB" sz="7200" b="0" dirty="0">
                <a:latin typeface="Looking Flowers Caps" panose="00000500000000000000" pitchFamily="50" charset="0"/>
              </a:rPr>
              <a:t>M</a:t>
            </a:r>
            <a:r>
              <a:rPr lang="en-GB" b="0" dirty="0">
                <a:latin typeface="Looking Flowers Caps" panose="00000500000000000000" pitchFamily="50" charset="0"/>
              </a:rPr>
              <a:t>acDonald</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117961711"/>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ec990909ecb885e01372fa57238cdf52">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6d009195f079d457948a5fe3f77cf78b"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4E19D-5841-4D38-B26C-6BDB5D3B0A7E}"/>
</file>

<file path=customXml/itemProps2.xml><?xml version="1.0" encoding="utf-8"?>
<ds:datastoreItem xmlns:ds="http://schemas.openxmlformats.org/officeDocument/2006/customXml" ds:itemID="{73679BB4-9045-4805-AF40-4A912F2D2B55}"/>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94</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30" baseType="lpstr">
      <vt:lpstr>Arial</vt:lpstr>
      <vt:lpstr>Looking Flowers Caps</vt:lpstr>
      <vt:lpstr>Degular Display Semibold</vt:lpstr>
      <vt:lpstr>Acumin VF Black</vt:lpstr>
      <vt:lpstr>Acumin Pro</vt:lpstr>
      <vt:lpstr>Office Theme</vt:lpstr>
      <vt:lpstr>Character 1</vt:lpstr>
      <vt:lpstr>The greatest storyteller who has ever lived  #TedTalk</vt:lpstr>
      <vt:lpstr>He’d build stuff  with his hands  #DIY #LoftConversion</vt:lpstr>
      <vt:lpstr>Water he turned  into wine  #Vintage</vt:lpstr>
      <vt:lpstr>a. Peter</vt:lpstr>
      <vt:lpstr>Jesus</vt:lpstr>
      <vt:lpstr>Character 2</vt:lpstr>
      <vt:lpstr>Travelled to Bethlehem  at Christmas  #DonkeyRide?</vt:lpstr>
      <vt:lpstr>Good with  farm animals  #OldMacDonald</vt:lpstr>
      <vt:lpstr>Had a surprise visit  #DoAngelsDrinkTea </vt:lpstr>
      <vt:lpstr>a. Mary</vt:lpstr>
      <vt:lpstr>Mary mother</vt:lpstr>
      <vt:lpstr>Character 3</vt:lpstr>
      <vt:lpstr>Sometimes had a  face like thunder  #SonOfThunder</vt:lpstr>
      <vt:lpstr>The disciple  Jesus loved most  (according to himself!)  #YourSoVainYouProbablyThinkThisSermonIsAbouTYou</vt:lpstr>
      <vt:lpstr>A fisherman who was best mates with a carpenter  #TheOneJesusLoved</vt:lpstr>
      <vt:lpstr>a. James</vt:lpstr>
      <vt:lpstr>John  (Zebedee’s boy)</vt:lpstr>
      <vt:lpstr>Character 4</vt:lpstr>
      <vt:lpstr>Keeps on top of  the housework  #HostingAndHoovering</vt:lpstr>
      <vt:lpstr>Did far more dishes  than her sister Mary!  #MaryDidYouKnowTheDishwasherNeedsEmptying</vt:lpstr>
      <vt:lpstr>Saw a dead  man walking  #Lazarus #Brother</vt:lpstr>
      <vt:lpstr>a. Mary</vt:lpstr>
      <vt:lpstr>Martha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Clark</dc:creator>
  <cp:lastModifiedBy>Christopher Clark</cp:lastModifiedBy>
  <cp:revision>12</cp:revision>
  <dcterms:created xsi:type="dcterms:W3CDTF">2024-03-28T08:18:40Z</dcterms:created>
  <dcterms:modified xsi:type="dcterms:W3CDTF">2024-04-14T21:14:47Z</dcterms:modified>
</cp:coreProperties>
</file>