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embeddedFontLst>
    <p:embeddedFont>
      <p:font typeface="Acumin Pro" panose="020B0804020202020204" pitchFamily="34" charset="0"/>
      <p:bold r:id="rId4"/>
    </p:embeddedFont>
    <p:embeddedFont>
      <p:font typeface="Acumin VF Black" panose="020B0304020202020204" pitchFamily="34" charset="0"/>
      <p:bold r:id="rId5"/>
    </p:embeddedFont>
    <p:embeddedFont>
      <p:font typeface="Degular Display Semibold" panose="04040606060303040305" pitchFamily="82" charset="0"/>
      <p:bold r:id="rId6"/>
    </p:embeddedFont>
    <p:embeddedFont>
      <p:font typeface="Looking Flowers Caps" panose="00000500000000000000" pitchFamily="5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052945" y="768392"/>
            <a:ext cx="10086110" cy="49059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What’s the longest time </a:t>
            </a:r>
            <a:b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you can wait without </a:t>
            </a:r>
            <a:b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looking at your phone?</a:t>
            </a: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chemeClr val="tx2">
                  <a:lumMod val="85000"/>
                  <a:lumOff val="15000"/>
                </a:schemeClr>
              </a:solidFill>
              <a:latin typeface="Acumin Pro" panose="020B08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72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  <a:t>- How long do you think you could</a:t>
            </a:r>
            <a:br>
              <a:rPr lang="en-GB" sz="72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</a:br>
            <a:r>
              <a:rPr lang="en-GB" sz="72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  <a:t>go without looking at your phone?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890764" y="1680980"/>
            <a:ext cx="8417018" cy="30839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chemeClr val="bg2"/>
                </a:solidFill>
                <a:latin typeface="Acumin Pro" panose="020B0804020202020204" pitchFamily="34" charset="0"/>
              </a:rPr>
              <a:t>Where or with whom do you feel most at home?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DA3236-1591-FF34-23D6-B7C5F8E4E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64540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F4661410-D06C-49D9-9C12-359C0BF0D7E5}"/>
</file>

<file path=customXml/itemProps2.xml><?xml version="1.0" encoding="utf-8"?>
<ds:datastoreItem xmlns:ds="http://schemas.openxmlformats.org/officeDocument/2006/customXml" ds:itemID="{C00E2B68-B6ED-4789-B4FE-7DAD0224665E}"/>
</file>

<file path=customXml/itemProps3.xml><?xml version="1.0" encoding="utf-8"?>
<ds:datastoreItem xmlns:ds="http://schemas.openxmlformats.org/officeDocument/2006/customXml" ds:itemID="{46CB0863-1F2F-48FE-8526-98CEF6701C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Acumin VF Black</vt:lpstr>
      <vt:lpstr>Looking Flowers Caps</vt:lpstr>
      <vt:lpstr>Acumin Pro</vt:lpstr>
      <vt:lpstr>Degular Display Semibold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14</cp:revision>
  <dcterms:created xsi:type="dcterms:W3CDTF">2024-03-28T08:18:40Z</dcterms:created>
  <dcterms:modified xsi:type="dcterms:W3CDTF">2024-04-12T08:42:20Z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740600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