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Acumin Pro" panose="020B0804020202020204" pitchFamily="34" charset="0"/>
      <p:bold r:id="rId4"/>
    </p:embeddedFont>
    <p:embeddedFont>
      <p:font typeface="Acumin VF Black" panose="020B0304020202020204" pitchFamily="34" charset="0"/>
      <p:bold r:id="rId5"/>
    </p:embeddedFont>
    <p:embeddedFont>
      <p:font typeface="Degular Display Semibold" panose="04040606060303040305" pitchFamily="82" charset="0"/>
      <p:bold r:id="rId6"/>
    </p:embeddedFont>
    <p:embeddedFont>
      <p:font typeface="Looking Flowers Caps" panose="00000500000000000000" pitchFamily="50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4" y="1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019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F8A9DF3E-38F5-C825-8398-0073733656F6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B584A-2512-9218-5BEE-EA97126F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D525D-C524-F10D-A819-2699BA53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EA703-801D-3C64-5367-3ADC0398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1720842"/>
            <a:ext cx="10612582" cy="3416320"/>
          </a:xfrm>
        </p:spPr>
        <p:txBody>
          <a:bodyPr/>
          <a:lstStyle/>
          <a:p>
            <a:r>
              <a:rPr lang="en-GB" sz="4800" b="1" dirty="0">
                <a:latin typeface="Acumin Pro" panose="020B0804020202020204" pitchFamily="34" charset="0"/>
              </a:rPr>
              <a:t>‘THE LORD SAID, “I HAVE INDEED SEEN THE MISERY OF MY PEOPLE IN EGYPT ... AND I AM CONCERNED ABOUT THEIR SUFFERING’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pPr lvl="0"/>
            <a:r>
              <a:rPr lang="en-GB" sz="1400" noProof="0" dirty="0"/>
              <a:t>CANNONBALL</a:t>
            </a:r>
            <a:endParaRPr lang="en-GB" noProof="0" dirty="0"/>
          </a:p>
          <a:p>
            <a:r>
              <a:rPr lang="en-GB" dirty="0"/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sz="3200" dirty="0"/>
              <a:t>xodus</a:t>
            </a:r>
            <a:r>
              <a:rPr lang="en-GB" dirty="0"/>
              <a:t> 3.7 </a:t>
            </a:r>
            <a:r>
              <a:rPr lang="en-GB" dirty="0" err="1"/>
              <a:t>niv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87041"/>
            <a:ext cx="10363200" cy="3083921"/>
          </a:xfrm>
        </p:spPr>
        <p:txBody>
          <a:bodyPr/>
          <a:lstStyle/>
          <a:p>
            <a:r>
              <a:rPr lang="en-GB" sz="3600" b="1" dirty="0">
                <a:latin typeface="Acumin Pro" panose="020B0804020202020204" pitchFamily="34" charset="0"/>
              </a:rPr>
              <a:t>THE LORD SAID, ‘I HAVE INDEED SEEN THE MISERY OF MY PEOPLE IN EGYPT ... AND I AM CONCERNED ABOUT THEIR SUFFERING. SO I HAVE COME DOWN TO RESCUE THEM FROM THE HAND OF THE EGYPTIANS ... THE CRY OF THE ISRAELITES HAS REACHED ME.’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r>
              <a:rPr lang="en-GB" sz="1400" dirty="0"/>
              <a:t>DEEP DIVE</a:t>
            </a:r>
          </a:p>
          <a:p>
            <a:r>
              <a:rPr lang="en-GB" dirty="0"/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sz="3200" dirty="0"/>
              <a:t>xodus</a:t>
            </a:r>
            <a:r>
              <a:rPr lang="en-GB" dirty="0"/>
              <a:t> 3.7–9 </a:t>
            </a:r>
            <a:r>
              <a:rPr lang="en-GB" dirty="0" err="1"/>
              <a:t>niv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16785-9DB2-BA7E-604F-B07D451C7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323767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9C641F3D-3E8E-4659-97C2-B88606572257}"/>
</file>

<file path=customXml/itemProps2.xml><?xml version="1.0" encoding="utf-8"?>
<ds:datastoreItem xmlns:ds="http://schemas.openxmlformats.org/officeDocument/2006/customXml" ds:itemID="{CAF1ECE1-1037-4B83-B9DD-C0B39B50DC29}"/>
</file>

<file path=customXml/itemProps3.xml><?xml version="1.0" encoding="utf-8"?>
<ds:datastoreItem xmlns:ds="http://schemas.openxmlformats.org/officeDocument/2006/customXml" ds:itemID="{3FE25EC6-528D-4783-AD42-044FEAB681E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Acumin Pro</vt:lpstr>
      <vt:lpstr>Arial</vt:lpstr>
      <vt:lpstr>Acumin VF Black</vt:lpstr>
      <vt:lpstr>Looking Flowers Caps</vt:lpstr>
      <vt:lpstr>Degular Display Semibold</vt:lpstr>
      <vt:lpstr>Office Theme</vt:lpstr>
      <vt:lpstr>‘THE LORD SAID, “I HAVE INDEED SEEN THE MISERY OF MY PEOPLE IN EGYPT ... AND I AM CONCERNED ABOUT THEIR SUFFERING’ </vt:lpstr>
      <vt:lpstr>THE LORD SAID, ‘I HAVE INDEED SEEN THE MISERY OF MY PEOPLE IN EGYPT ... AND I AM CONCERNED ABOUT THEIR SUFFERING. SO I HAVE COME DOWN TO RESCUE THEM FROM THE HAND OF THE EGYPTIANS ... THE CRY OF THE ISRAELITES HAS REACHED ME.’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11</cp:revision>
  <dcterms:created xsi:type="dcterms:W3CDTF">2024-03-28T08:18:40Z</dcterms:created>
  <dcterms:modified xsi:type="dcterms:W3CDTF">2024-04-12T09:27:43Z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745300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