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Acumin Pro" panose="020B0804020202020204" pitchFamily="34" charset="0"/>
      <p:bold r:id="rId3"/>
    </p:embeddedFont>
    <p:embeddedFont>
      <p:font typeface="Acumin VF Black" panose="020B0304020202020204" pitchFamily="34" charset="0"/>
      <p:bold r:id="rId4"/>
    </p:embeddedFont>
    <p:embeddedFont>
      <p:font typeface="Degular Display Semibold" panose="04040606060303040305" pitchFamily="82" charset="0"/>
      <p:bold r:id="rId5"/>
    </p:embeddedFont>
    <p:embeddedFont>
      <p:font typeface="Looking Flowers Caps" panose="00000500000000000000" pitchFamily="50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2945" y="1305464"/>
            <a:ext cx="10086110" cy="3831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If your best friend was beaten up by a gang though that friend hadn’t done anything wrong, how would you feel? </a:t>
            </a: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What would you do?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EXODUS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684DDCB7-ACDC-4C7F-BE04-2996549349B8}"/>
</file>

<file path=customXml/itemProps2.xml><?xml version="1.0" encoding="utf-8"?>
<ds:datastoreItem xmlns:ds="http://schemas.openxmlformats.org/officeDocument/2006/customXml" ds:itemID="{0BAF8CA5-E33A-4904-99F1-E6588E550CC5}"/>
</file>

<file path=customXml/itemProps3.xml><?xml version="1.0" encoding="utf-8"?>
<ds:datastoreItem xmlns:ds="http://schemas.openxmlformats.org/officeDocument/2006/customXml" ds:itemID="{D10FACF3-3969-48AE-8993-5C6781E9E5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Acumin Pro</vt:lpstr>
      <vt:lpstr>Arial</vt:lpstr>
      <vt:lpstr>Degular Display Semibold</vt:lpstr>
      <vt:lpstr>Looking Flowers Caps</vt:lpstr>
      <vt:lpstr>Acumin VF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14</cp:revision>
  <dcterms:created xsi:type="dcterms:W3CDTF">2024-03-28T08:18:40Z</dcterms:created>
  <dcterms:modified xsi:type="dcterms:W3CDTF">2024-04-12T08:38:09Z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745900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