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262" r:id="rId4"/>
    <p:sldId id="263" r:id="rId5"/>
    <p:sldId id="264" r:id="rId6"/>
    <p:sldId id="287" r:id="rId7"/>
    <p:sldId id="275" r:id="rId8"/>
    <p:sldId id="277" r:id="rId9"/>
    <p:sldId id="278" r:id="rId10"/>
    <p:sldId id="279" r:id="rId11"/>
    <p:sldId id="289" r:id="rId12"/>
    <p:sldId id="292" r:id="rId13"/>
    <p:sldId id="276" r:id="rId14"/>
    <p:sldId id="282" r:id="rId15"/>
    <p:sldId id="283" r:id="rId16"/>
    <p:sldId id="284" r:id="rId17"/>
    <p:sldId id="290" r:id="rId18"/>
    <p:sldId id="293" r:id="rId19"/>
  </p:sldIdLst>
  <p:sldSz cx="12192000" cy="6858000"/>
  <p:notesSz cx="6858000" cy="9144000"/>
  <p:embeddedFontLst>
    <p:embeddedFont>
      <p:font typeface="Acumin Pro" panose="020B0804020202020204" pitchFamily="34" charset="0"/>
      <p:bold r:id="rId20"/>
    </p:embeddedFont>
    <p:embeddedFont>
      <p:font typeface="Acumin VF Black" panose="020B0304020202020204" pitchFamily="34" charset="0"/>
      <p:bold r:id="rId21"/>
    </p:embeddedFont>
    <p:embeddedFont>
      <p:font typeface="Degular Display Semibold" panose="04040606060303040305" pitchFamily="82" charset="0"/>
      <p:bold r:id="rId22"/>
    </p:embeddedFont>
    <p:embeddedFont>
      <p:font typeface="Looking Flowers Caps" panose="00000500000000000000" pitchFamily="5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8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dirty="0">
                <a:solidFill>
                  <a:schemeClr val="tx1"/>
                </a:solidFill>
                <a:latin typeface="Looking Flowers Caps" panose="00000500000000000000" pitchFamily="50" charset="0"/>
              </a:rPr>
              <a:t>Beat 1 ORIGINS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29E14D-82B4-2DC5-C6D8-F1A3C94C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203"/>
          <a:stretch/>
        </p:blipFill>
        <p:spPr>
          <a:xfrm flipH="1">
            <a:off x="5542636" y="1179005"/>
            <a:ext cx="5484329" cy="5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039390"/>
            <a:ext cx="9432925" cy="2779222"/>
          </a:xfrm>
        </p:spPr>
        <p:txBody>
          <a:bodyPr/>
          <a:lstStyle/>
          <a:p>
            <a:r>
              <a:rPr lang="en-GB" dirty="0"/>
              <a:t>Love in all </a:t>
            </a:r>
            <a:br>
              <a:rPr lang="en-GB" dirty="0"/>
            </a:br>
            <a:r>
              <a:rPr lang="en-GB" dirty="0"/>
              <a:t>its fullness</a:t>
            </a:r>
            <a:br>
              <a:rPr lang="en-GB" dirty="0"/>
            </a:br>
            <a:r>
              <a:rPr lang="en-GB" b="0" dirty="0">
                <a:latin typeface="Looking Flowers Caps" panose="00000500000000000000" pitchFamily="50" charset="0"/>
              </a:rPr>
              <a:t>#</a:t>
            </a:r>
            <a:r>
              <a:rPr lang="en-GB" sz="7200" b="0" dirty="0">
                <a:latin typeface="Looking Flowers Caps" panose="00000500000000000000" pitchFamily="50" charset="0"/>
              </a:rPr>
              <a:t>C</a:t>
            </a:r>
            <a:r>
              <a:rPr lang="en-GB" b="0" dirty="0">
                <a:latin typeface="Looking Flowers Caps" panose="00000500000000000000" pitchFamily="50" charset="0"/>
              </a:rPr>
              <a:t>orinth</a:t>
            </a:r>
            <a:r>
              <a:rPr lang="en-GB" sz="7200" b="0" dirty="0">
                <a:latin typeface="Looking Flowers Caps" panose="00000500000000000000" pitchFamily="50" charset="0"/>
              </a:rPr>
              <a:t> 13 #1 J</a:t>
            </a:r>
            <a:r>
              <a:rPr lang="en-GB" b="0" dirty="0">
                <a:latin typeface="Looking Flowers Caps" panose="00000500000000000000" pitchFamily="50" charset="0"/>
              </a:rPr>
              <a:t>ohn</a:t>
            </a:r>
            <a:r>
              <a:rPr lang="en-GB" sz="7200" b="0" dirty="0">
                <a:latin typeface="Looking Flowers Caps" panose="00000500000000000000" pitchFamily="50" charset="0"/>
              </a:rPr>
              <a:t> 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7" y="2441712"/>
            <a:ext cx="5254359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The serpent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Adam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7686265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Eve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7686265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God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0C422C43-77D4-A14F-4FF6-D39FDA7F27A3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3BB8AF1-5B63-6D41-5EBF-03D0381B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92F55-4098-835B-07D5-241EDDE48052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83A15D-3D3E-4D1D-7AF8-50EE57A8C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809" b="28006"/>
          <a:stretch/>
        </p:blipFill>
        <p:spPr>
          <a:xfrm>
            <a:off x="0" y="5100099"/>
            <a:ext cx="1933620" cy="1757901"/>
          </a:xfrm>
          <a:prstGeom prst="rect">
            <a:avLst/>
          </a:prstGeom>
        </p:spPr>
      </p:pic>
      <p:pic>
        <p:nvPicPr>
          <p:cNvPr id="9" name="Graphic 28">
            <a:extLst>
              <a:ext uri="{FF2B5EF4-FFF2-40B4-BE49-F238E27FC236}">
                <a16:creationId xmlns:a16="http://schemas.microsoft.com/office/drawing/2014/main" id="{F5A7D08C-1E9E-BDBA-D19F-DC870BE7BE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9690978" y="-160465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589785"/>
            <a:ext cx="5632173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God </a:t>
            </a:r>
            <a:b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(Yahweh)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7103167" y="577397"/>
            <a:ext cx="4682126" cy="4677702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080266"/>
              <a:ext cx="3281238" cy="628718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dirty="0">
                  <a:solidFill>
                    <a:schemeClr val="tx2"/>
                  </a:solidFill>
                </a:rPr>
                <a:t>#Y</a:t>
              </a:r>
              <a:r>
                <a:rPr lang="en-GB" dirty="0">
                  <a:solidFill>
                    <a:schemeClr val="tx2"/>
                  </a:solidFill>
                </a:rPr>
                <a:t>ahweh </a:t>
              </a:r>
              <a:r>
                <a:rPr lang="en-GB" sz="4000" dirty="0">
                  <a:solidFill>
                    <a:schemeClr val="tx2"/>
                  </a:solidFill>
                </a:rPr>
                <a:t>#E</a:t>
              </a:r>
              <a:r>
                <a:rPr lang="en-GB" dirty="0">
                  <a:solidFill>
                    <a:schemeClr val="tx2"/>
                  </a:solidFill>
                </a:rPr>
                <a:t>xodus </a:t>
              </a:r>
              <a:r>
                <a:rPr lang="en-GB" sz="4000" dirty="0">
                  <a:solidFill>
                    <a:schemeClr val="tx2"/>
                  </a:solidFill>
                </a:rPr>
                <a:t>3.14</a:t>
              </a:r>
              <a:r>
                <a:rPr lang="en-GB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374385" y="2867795"/>
              <a:ext cx="3619036" cy="231037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God has many titles – Provider, Helper, Strong Deliverer. But the Bible says he told Moses his name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D07C6075-44B8-E132-ED3F-A5BFF978CC46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4061F5-3E72-CC02-6F20-05AA686507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543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3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Looking Flowers Caps" panose="00000500000000000000" pitchFamily="50" charset="0"/>
              </a:rPr>
              <a:t>Beat 1 ORIGINS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29E14D-82B4-2DC5-C6D8-F1A3C94C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203"/>
          <a:stretch/>
        </p:blipFill>
        <p:spPr>
          <a:xfrm flipH="1">
            <a:off x="5542636" y="1179005"/>
            <a:ext cx="5484329" cy="5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41" y="1623892"/>
            <a:ext cx="9646920" cy="3610219"/>
          </a:xfrm>
        </p:spPr>
        <p:txBody>
          <a:bodyPr/>
          <a:lstStyle/>
          <a:p>
            <a:r>
              <a:rPr lang="en-GB" dirty="0"/>
              <a:t>‘Blameless among the people of his time, and walked faithfully with God’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#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op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L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ad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 #G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enesis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 6.9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24371-613B-5089-077F-A6771AC9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1" y="2039390"/>
            <a:ext cx="7162800" cy="2779222"/>
          </a:xfrm>
        </p:spPr>
        <p:txBody>
          <a:bodyPr/>
          <a:lstStyle/>
          <a:p>
            <a:r>
              <a:rPr lang="en-GB" dirty="0"/>
              <a:t>Like a holy version of Dr Dolittle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#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nimals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2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b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y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j-ea"/>
                <a:cs typeface="+mj-cs"/>
              </a:rPr>
              <a:t>2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cumin VF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0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981" y="2039389"/>
            <a:ext cx="7178040" cy="2779222"/>
          </a:xfrm>
        </p:spPr>
        <p:txBody>
          <a:bodyPr/>
          <a:lstStyle/>
          <a:p>
            <a:r>
              <a:rPr lang="en-GB" dirty="0"/>
              <a:t>Had a floating zoo in case it rained </a:t>
            </a:r>
            <a:br>
              <a:rPr lang="en-GB" dirty="0"/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</a:rPr>
              <a:t>#</a:t>
            </a:r>
            <a:r>
              <a:rPr lang="en-GB" sz="7200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P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</a:rPr>
              <a:t>ass</a:t>
            </a:r>
            <a:r>
              <a:rPr lang="en-GB" sz="7200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</a:rPr>
              <a:t>he</a:t>
            </a:r>
            <a:r>
              <a:rPr lang="en-GB" sz="7200" b="0" dirty="0">
                <a:solidFill>
                  <a:prstClr val="white"/>
                </a:solidFill>
                <a:latin typeface="Looking Flowers Caps" panose="00000500000000000000" pitchFamily="50" charset="0"/>
              </a:rPr>
              <a:t>U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</a:rPr>
              <a:t>mbrella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F4E25-F43A-737B-24E8-FD9E5B5BE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DC1FAC80-5AC4-7E01-6864-59293A1195A0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85F52-4182-6405-3473-D251D2C15246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7" y="2441713"/>
            <a:ext cx="4498985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Abraham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Noah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947273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Ryan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947273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Dave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BA3FFBA-5BB5-B9D2-FBD4-89ABE30E8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809" b="28006"/>
          <a:stretch/>
        </p:blipFill>
        <p:spPr>
          <a:xfrm>
            <a:off x="0" y="5100099"/>
            <a:ext cx="1933620" cy="17579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EA1D1F7-8A5F-8BBF-AA48-8877CCDB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pic>
        <p:nvPicPr>
          <p:cNvPr id="6" name="Graphic 28">
            <a:extLst>
              <a:ext uri="{FF2B5EF4-FFF2-40B4-BE49-F238E27FC236}">
                <a16:creationId xmlns:a16="http://schemas.microsoft.com/office/drawing/2014/main" id="{35AD1D0B-AD05-3DC9-8EEB-CE94E4E576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9690978" y="-160465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EEDF15F-77A9-93DB-9F82-572974C896C4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94788C-AF59-F44B-A6BA-BB8D75A66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Noah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863436" y="750909"/>
            <a:ext cx="4448619" cy="4444414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4817289"/>
              <a:ext cx="3281238" cy="991041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</a:rPr>
                <a:t>#OldTimer </a:t>
              </a:r>
              <a:br>
                <a:rPr lang="en-GB" dirty="0">
                  <a:solidFill>
                    <a:schemeClr val="tx2"/>
                  </a:solidFill>
                </a:rPr>
              </a:br>
              <a:r>
                <a:rPr lang="en-GB" dirty="0">
                  <a:solidFill>
                    <a:schemeClr val="tx2"/>
                  </a:solidFill>
                </a:rPr>
                <a:t>#Genesis 9.29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565176" y="3215578"/>
              <a:ext cx="3237454" cy="14239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The Bible says Noah lived to be 950 years old!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120" y="2039391"/>
            <a:ext cx="5699760" cy="2779222"/>
          </a:xfrm>
        </p:spPr>
        <p:txBody>
          <a:bodyPr/>
          <a:lstStyle/>
          <a:p>
            <a:r>
              <a:rPr lang="en-GB" sz="6000" dirty="0"/>
              <a:t>God made him from the dirt</a:t>
            </a:r>
            <a:br>
              <a:rPr lang="en-GB" sz="6000" dirty="0"/>
            </a:br>
            <a:r>
              <a:rPr lang="en-GB" sz="7200" b="0" dirty="0">
                <a:latin typeface="Looking Flowers Caps" panose="00000500000000000000" pitchFamily="50" charset="0"/>
              </a:rPr>
              <a:t>#G</a:t>
            </a:r>
            <a:r>
              <a:rPr lang="en-GB" b="0" dirty="0">
                <a:latin typeface="Looking Flowers Caps" panose="00000500000000000000" pitchFamily="50" charset="0"/>
              </a:rPr>
              <a:t>enesis</a:t>
            </a:r>
            <a:r>
              <a:rPr lang="en-GB" sz="7200" b="0" dirty="0">
                <a:latin typeface="Looking Flowers Caps" panose="00000500000000000000" pitchFamily="50" charset="0"/>
              </a:rPr>
              <a:t> 2.7</a:t>
            </a:r>
            <a:endParaRPr lang="en-GB" sz="6000" b="0" dirty="0">
              <a:latin typeface="Looking Flowers Caps" panose="00000500000000000000" pitchFamily="50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1623892"/>
            <a:ext cx="7315200" cy="3610219"/>
          </a:xfrm>
        </p:spPr>
        <p:txBody>
          <a:bodyPr/>
          <a:lstStyle/>
          <a:p>
            <a:r>
              <a:rPr lang="en-GB" dirty="0"/>
              <a:t>This guy was starkers, but he just couldn’t leave it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#L</a:t>
            </a:r>
            <a:r>
              <a:rPr lang="en-GB" b="0" dirty="0">
                <a:latin typeface="Looking Flowers Caps" panose="00000500000000000000" pitchFamily="50" charset="0"/>
              </a:rPr>
              <a:t>eaf</a:t>
            </a:r>
            <a:endParaRPr lang="en-GB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039389"/>
            <a:ext cx="9432925" cy="2779222"/>
          </a:xfrm>
        </p:spPr>
        <p:txBody>
          <a:bodyPr/>
          <a:lstStyle/>
          <a:p>
            <a:r>
              <a:rPr lang="en-GB" dirty="0"/>
              <a:t>Had a good thing going with a girl called Eve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#D</a:t>
            </a:r>
            <a:r>
              <a:rPr lang="en-GB" b="0" dirty="0">
                <a:latin typeface="Looking Flowers Caps" panose="00000500000000000000" pitchFamily="50" charset="0"/>
              </a:rPr>
              <a:t>ate</a:t>
            </a:r>
            <a:r>
              <a:rPr lang="en-GB" sz="7200" b="0" dirty="0">
                <a:latin typeface="Looking Flowers Caps" panose="00000500000000000000" pitchFamily="50" charset="0"/>
              </a:rPr>
              <a:t>N</a:t>
            </a:r>
            <a:r>
              <a:rPr lang="en-GB" b="0" dirty="0">
                <a:latin typeface="Looking Flowers Caps" panose="00000500000000000000" pitchFamily="50" charset="0"/>
              </a:rPr>
              <a:t>ight</a:t>
            </a:r>
            <a:r>
              <a:rPr lang="en-GB" sz="7200" b="0" dirty="0">
                <a:latin typeface="Looking Flowers Caps" panose="00000500000000000000" pitchFamily="50" charset="0"/>
              </a:rPr>
              <a:t> #L</a:t>
            </a:r>
            <a:r>
              <a:rPr lang="en-GB" b="0" dirty="0">
                <a:latin typeface="Looking Flowers Caps" panose="00000500000000000000" pitchFamily="50" charset="0"/>
              </a:rPr>
              <a:t>ets</a:t>
            </a:r>
            <a:r>
              <a:rPr lang="en-GB" sz="7200" b="0" dirty="0">
                <a:latin typeface="Looking Flowers Caps" panose="00000500000000000000" pitchFamily="50" charset="0"/>
              </a:rPr>
              <a:t>M</a:t>
            </a:r>
            <a:r>
              <a:rPr lang="en-GB" b="0" dirty="0">
                <a:latin typeface="Looking Flowers Caps" panose="00000500000000000000" pitchFamily="50" charset="0"/>
              </a:rPr>
              <a:t>ultiply</a:t>
            </a:r>
            <a:r>
              <a:rPr lang="en-GB" sz="7200" b="0" dirty="0">
                <a:latin typeface="Looking Flowers Caps" panose="00000500000000000000" pitchFamily="50" charset="0"/>
              </a:rPr>
              <a:t> #G</a:t>
            </a:r>
            <a:r>
              <a:rPr lang="en-GB" b="0" dirty="0">
                <a:latin typeface="Looking Flowers Caps" panose="00000500000000000000" pitchFamily="50" charset="0"/>
              </a:rPr>
              <a:t>enesis</a:t>
            </a:r>
            <a:r>
              <a:rPr lang="en-GB" sz="7200" b="0" dirty="0">
                <a:latin typeface="Looking Flowers Caps" panose="00000500000000000000" pitchFamily="50" charset="0"/>
              </a:rPr>
              <a:t> 1.28 </a:t>
            </a:r>
            <a:endParaRPr lang="en-GB" b="0" dirty="0">
              <a:latin typeface="Looking Flowers Caps" panose="00000500000000000000" pitchFamily="50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8" y="2441713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Adam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Brian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26592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Abraham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26592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Noah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8AE580-1BE7-7708-602F-09ECF3FAA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809" b="28006"/>
          <a:stretch/>
        </p:blipFill>
        <p:spPr>
          <a:xfrm>
            <a:off x="0" y="5100099"/>
            <a:ext cx="1933620" cy="1757901"/>
          </a:xfrm>
          <a:prstGeom prst="rect">
            <a:avLst/>
          </a:prstGeom>
        </p:spPr>
      </p:pic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9690978" y="-160465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Adam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720975" y="808341"/>
            <a:ext cx="4448619" cy="4444414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4885881"/>
              <a:ext cx="3281238" cy="661720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dirty="0">
                  <a:solidFill>
                    <a:schemeClr val="tx2"/>
                  </a:solidFill>
                </a:rPr>
                <a:t>#D</a:t>
              </a:r>
              <a:r>
                <a:rPr lang="en-GB" dirty="0">
                  <a:solidFill>
                    <a:schemeClr val="tx2"/>
                  </a:solidFill>
                </a:rPr>
                <a:t>uck</a:t>
              </a:r>
              <a:r>
                <a:rPr lang="en-GB" sz="4000" dirty="0">
                  <a:solidFill>
                    <a:schemeClr val="tx2"/>
                  </a:solidFill>
                </a:rPr>
                <a:t>B</a:t>
              </a:r>
              <a:r>
                <a:rPr lang="en-GB" dirty="0">
                  <a:solidFill>
                    <a:schemeClr val="tx2"/>
                  </a:solidFill>
                </a:rPr>
                <a:t>illed</a:t>
              </a:r>
              <a:r>
                <a:rPr lang="en-GB" sz="4000" dirty="0">
                  <a:solidFill>
                    <a:schemeClr val="tx2"/>
                  </a:solidFill>
                </a:rPr>
                <a:t>P</a:t>
              </a:r>
              <a:r>
                <a:rPr lang="en-GB" dirty="0">
                  <a:solidFill>
                    <a:schemeClr val="tx2"/>
                  </a:solidFill>
                </a:rPr>
                <a:t>latypus </a:t>
              </a: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268456" y="3310993"/>
              <a:ext cx="3830893" cy="14239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+mn-lt"/>
                </a:rPr>
                <a:t>Genesis tells us that God invited Adam to name the animals!</a:t>
              </a:r>
              <a:endParaRPr lang="en-GB" sz="5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Looking Flowers Caps" panose="00000500000000000000" pitchFamily="50" charset="0"/>
              </a:rPr>
              <a:t>Beat 1 ORIGINS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29E14D-82B4-2DC5-C6D8-F1A3C94C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203"/>
          <a:stretch/>
        </p:blipFill>
        <p:spPr>
          <a:xfrm flipH="1">
            <a:off x="5542636" y="1179005"/>
            <a:ext cx="5484329" cy="5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454888"/>
            <a:ext cx="9432925" cy="1948226"/>
          </a:xfrm>
        </p:spPr>
        <p:txBody>
          <a:bodyPr/>
          <a:lstStyle/>
          <a:p>
            <a:r>
              <a:rPr lang="en-GB" dirty="0"/>
              <a:t>Created the universe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#G</a:t>
            </a:r>
            <a:r>
              <a:rPr lang="en-GB" b="0" dirty="0">
                <a:latin typeface="Looking Flowers Caps" panose="00000500000000000000" pitchFamily="50" charset="0"/>
              </a:rPr>
              <a:t>enesis</a:t>
            </a:r>
            <a:r>
              <a:rPr lang="en-GB" sz="7200" b="0" dirty="0">
                <a:latin typeface="Looking Flowers Caps" panose="00000500000000000000" pitchFamily="50" charset="0"/>
              </a:rPr>
              <a:t> 1.1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F81B1-34A0-499C-262C-8FA708597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9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061" y="2039390"/>
            <a:ext cx="7421880" cy="2779222"/>
          </a:xfrm>
        </p:spPr>
        <p:txBody>
          <a:bodyPr/>
          <a:lstStyle/>
          <a:p>
            <a:r>
              <a:rPr lang="en-GB" dirty="0"/>
              <a:t>Made people to reflect their image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#G</a:t>
            </a:r>
            <a:r>
              <a:rPr lang="en-GB" b="0" dirty="0">
                <a:latin typeface="Looking Flowers Caps" panose="00000500000000000000" pitchFamily="50" charset="0"/>
              </a:rPr>
              <a:t>enesis</a:t>
            </a:r>
            <a:r>
              <a:rPr lang="en-GB" sz="7200" b="0" dirty="0">
                <a:latin typeface="Looking Flowers Caps" panose="00000500000000000000" pitchFamily="50" charset="0"/>
              </a:rPr>
              <a:t> 1.27</a:t>
            </a:r>
            <a:r>
              <a:rPr lang="en-GB" sz="7200" dirty="0"/>
              <a:t> 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9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97F945F4-1592-4AE3-88A1-4E292CB7FB7D}"/>
</file>

<file path=customXml/itemProps2.xml><?xml version="1.0" encoding="utf-8"?>
<ds:datastoreItem xmlns:ds="http://schemas.openxmlformats.org/officeDocument/2006/customXml" ds:itemID="{0F044AA9-5DD7-4D90-83BC-D1986D30906F}"/>
</file>

<file path=customXml/itemProps3.xml><?xml version="1.0" encoding="utf-8"?>
<ds:datastoreItem xmlns:ds="http://schemas.openxmlformats.org/officeDocument/2006/customXml" ds:itemID="{FD6262A9-A857-4381-BF12-BF45FA50F4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Looking Flowers Caps</vt:lpstr>
      <vt:lpstr>Arial</vt:lpstr>
      <vt:lpstr>Degular Display Semibold</vt:lpstr>
      <vt:lpstr>Acumin Pro</vt:lpstr>
      <vt:lpstr>Acumin VF Black</vt:lpstr>
      <vt:lpstr>Office Theme</vt:lpstr>
      <vt:lpstr>Character 1</vt:lpstr>
      <vt:lpstr>God made him from the dirt #Genesis 2.7</vt:lpstr>
      <vt:lpstr>This guy was starkers, but he just couldn’t leave it  #Leaf</vt:lpstr>
      <vt:lpstr>Had a good thing going with a girl called Eve #DateNight #LetsMultiply #Genesis 1.28 </vt:lpstr>
      <vt:lpstr>a. Adam</vt:lpstr>
      <vt:lpstr>Adam</vt:lpstr>
      <vt:lpstr>Character 2</vt:lpstr>
      <vt:lpstr>Created the universe #Genesis 1.1</vt:lpstr>
      <vt:lpstr>Made people to reflect their image #Genesis 1.27 </vt:lpstr>
      <vt:lpstr>Love in all  its fullness #Corinth 13 #1 John 4</vt:lpstr>
      <vt:lpstr>a. The serpent</vt:lpstr>
      <vt:lpstr>God  (Yahweh)</vt:lpstr>
      <vt:lpstr>Character 3</vt:lpstr>
      <vt:lpstr>‘Blameless among the people of his time, and walked faithfully with God’ #TopLad #Genesis 6.9</vt:lpstr>
      <vt:lpstr>Like a holy version of Dr Dolittle  #Animals 2 by 2</vt:lpstr>
      <vt:lpstr>Had a floating zoo in case it rained  #PassTheUmbrella</vt:lpstr>
      <vt:lpstr>a. Abraham</vt:lpstr>
      <vt:lpstr>Noah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11</cp:revision>
  <dcterms:created xsi:type="dcterms:W3CDTF">2024-03-28T08:18:40Z</dcterms:created>
  <dcterms:modified xsi:type="dcterms:W3CDTF">2024-04-11T09:55:52Z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727900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