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0" r:id="rId6"/>
    <p:sldId id="256" r:id="rId7"/>
    <p:sldId id="258" r:id="rId8"/>
    <p:sldId id="259" r:id="rId9"/>
    <p:sldId id="261" r:id="rId10"/>
    <p:sldId id="263" r:id="rId11"/>
    <p:sldId id="264" r:id="rId12"/>
    <p:sldId id="266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0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4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8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85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5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5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1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1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1841C-B67F-478E-9B6C-353A28E37C4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DF83-C36A-40A0-A669-55D1DEA1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500" y="1627867"/>
            <a:ext cx="9390321" cy="374532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Bible mission in Ukraine has not been stopped by the war. In fact, Bible Society workers are reaching more people than ever with God’s word.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0" y="-342903"/>
            <a:ext cx="649660" cy="22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2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145869" y="2329197"/>
            <a:ext cx="9900262" cy="3186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We’re working with our partners in England and Wales</a:t>
            </a:r>
          </a:p>
          <a:p>
            <a:r>
              <a:rPr lang="en-GB" sz="3200" dirty="0"/>
              <a:t>to provide Bibles to refugees and opportunities </a:t>
            </a:r>
            <a:br>
              <a:rPr lang="en-GB" sz="3200" dirty="0"/>
            </a:br>
            <a:r>
              <a:rPr lang="en-GB" sz="3200" dirty="0"/>
              <a:t>for trauma healing.</a:t>
            </a:r>
          </a:p>
        </p:txBody>
      </p:sp>
    </p:spTree>
    <p:extLst>
      <p:ext uri="{BB962C8B-B14F-4D97-AF65-F5344CB8AC3E}">
        <p14:creationId xmlns:p14="http://schemas.microsoft.com/office/powerpoint/2010/main" val="331159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552098" y="224225"/>
            <a:ext cx="9023372" cy="2298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solidFill>
                  <a:schemeClr val="bg1"/>
                </a:solidFill>
              </a:rPr>
              <a:t>You can provide Ukrainian people with hope through the Bible today by going to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0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b="1" dirty="0">
                <a:solidFill>
                  <a:schemeClr val="bg1"/>
                </a:solidFill>
              </a:rPr>
              <a:t>biblesociety.org.uk/</a:t>
            </a:r>
            <a:r>
              <a:rPr lang="en-GB" sz="3200" b="1" dirty="0" err="1">
                <a:solidFill>
                  <a:schemeClr val="bg1"/>
                </a:solidFill>
              </a:rPr>
              <a:t>ukrainechurch</a:t>
            </a:r>
            <a:endParaRPr lang="en-GB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9977" y="5710445"/>
            <a:ext cx="623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Images are for use in church presentations. For any wider usage please contact Bible Society.</a:t>
            </a:r>
          </a:p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292" y="5710445"/>
            <a:ext cx="2351634" cy="649660"/>
          </a:xfrm>
          <a:prstGeom prst="rect">
            <a:avLst/>
          </a:prstGeom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0D9322A-8976-FF40-A0D7-D7E50D60D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78" y="1870841"/>
            <a:ext cx="3619243" cy="361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071104" y="691590"/>
            <a:ext cx="3645765" cy="6029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GB" dirty="0"/>
              <a:t>Christians gather in </a:t>
            </a:r>
            <a:r>
              <a:rPr lang="en-GB" dirty="0" err="1"/>
              <a:t>Kharkiv's</a:t>
            </a:r>
            <a:r>
              <a:rPr lang="en-GB" dirty="0"/>
              <a:t> central square to pray on February 24, 2022, shortly after the war began. Since this picture was taken, Ukraine’s second-largest city has been devastated by bombing and people have taken to hiding in underground metro stations. </a:t>
            </a:r>
          </a:p>
          <a:p>
            <a:pPr fontAlgn="t"/>
            <a:r>
              <a:rPr lang="en-GB" dirty="0"/>
              <a:t>The local pastor who held these prayer meetings said, ‘I ask you, in the name of Jesus Christ – whoever can pray please keep us in your prayers. I believe that common prayer is the most powerful weapon that we can overcome the enemy with today.’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28" y="691590"/>
            <a:ext cx="6215888" cy="46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6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299525" y="849246"/>
            <a:ext cx="31946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GB" dirty="0"/>
              <a:t>One of many children from an orphanage who were evacuated to the city of </a:t>
            </a:r>
            <a:r>
              <a:rPr lang="en-GB" dirty="0" err="1"/>
              <a:t>Lviv</a:t>
            </a:r>
            <a:r>
              <a:rPr lang="en-GB" dirty="0"/>
              <a:t> in western Ukraine for their safety. The children all received Bible Society Scriptures. The Bible Society team spent three hours with the children – dancing, singing, playing and reading the Bible.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292608"/>
            <a:ext cx="4784598" cy="63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567891" y="691590"/>
            <a:ext cx="2657929" cy="259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GB" dirty="0"/>
              <a:t>A woman and a child collect a Bible and Scripture books from a Bible Society distribution point in Kyiv.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173736"/>
            <a:ext cx="4848606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2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22312" y="744142"/>
            <a:ext cx="4042006" cy="5026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Ukrainian Bible Society Deputy General Secretary </a:t>
            </a:r>
            <a:r>
              <a:rPr lang="en-GB" dirty="0" err="1"/>
              <a:t>Anatoliy</a:t>
            </a:r>
            <a:r>
              <a:rPr lang="en-GB" dirty="0"/>
              <a:t> </a:t>
            </a:r>
            <a:r>
              <a:rPr lang="en-GB" dirty="0" err="1"/>
              <a:t>Raychynets</a:t>
            </a:r>
            <a:r>
              <a:rPr lang="en-GB" dirty="0"/>
              <a:t> packs a van with Scriptures for distribution in Kyiv. The teams delivering Scriptures have been given the nickname ‘Angels of Kyiv’ as they work non-stop to bring physical and spiritual food to people stranded in bomb shelters, hospitals, orphanages and elderly people’s homes. People are scared and depressed and these acts of kindness make a powerful impact on their hearts.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96" y="295656"/>
            <a:ext cx="4679442" cy="62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5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829800" y="691590"/>
            <a:ext cx="1887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Bible Society worker holds up Scriptures at a pop-up stall set up in the street in Kyiv to distribute Scriptures to people looking for hope.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534162"/>
            <a:ext cx="7643368" cy="573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6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570035" y="723121"/>
            <a:ext cx="26612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woman receives a Bible from a Bible Society team. A team member said, ‘Adults and children are very thankful for the care that local churches are showing and they gladly receive Scriptures.’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34" y="149352"/>
            <a:ext cx="493776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3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548589" y="817714"/>
            <a:ext cx="2527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Anatoliy</a:t>
            </a:r>
            <a:r>
              <a:rPr lang="en-GB" dirty="0"/>
              <a:t>, the Ukrainian Bible Society deputy leader, hands over Bibles to a delivery team from a local church. The Bibles will be distributed to people sheltering from the bombing in Kyiv.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04" y="195072"/>
            <a:ext cx="4885182" cy="65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294449" y="786183"/>
            <a:ext cx="29599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GB" dirty="0"/>
              <a:t>Two more girls, also from the orphanage, who were evacuated to </a:t>
            </a:r>
            <a:r>
              <a:rPr lang="en-GB" dirty="0" err="1"/>
              <a:t>Lviv</a:t>
            </a:r>
            <a:r>
              <a:rPr lang="en-GB" dirty="0"/>
              <a:t>. As hundreds of thousands of people arrive in </a:t>
            </a:r>
            <a:r>
              <a:rPr lang="en-GB" dirty="0" err="1"/>
              <a:t>Lviv</a:t>
            </a:r>
            <a:r>
              <a:rPr lang="en-GB" dirty="0"/>
              <a:t>, the Bible Society is working with the churches there to provide them with Scriptures and humanitarian aid.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5598" y="1025652"/>
            <a:ext cx="6547104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8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E1F6187E07C449B853B85A477FB1C" ma:contentTypeVersion="14" ma:contentTypeDescription="Create a new document." ma:contentTypeScope="" ma:versionID="2165bf9415d3367e39fcd03fd3c0bfb5">
  <xsd:schema xmlns:xsd="http://www.w3.org/2001/XMLSchema" xmlns:xs="http://www.w3.org/2001/XMLSchema" xmlns:p="http://schemas.microsoft.com/office/2006/metadata/properties" xmlns:ns1="http://schemas.microsoft.com/sharepoint/v3" xmlns:ns3="7e2e7d17-eddd-4136-a7ce-60b9d89931d5" xmlns:ns4="76592b42-f400-44c0-bce8-a4057550af24" targetNamespace="http://schemas.microsoft.com/office/2006/metadata/properties" ma:root="true" ma:fieldsID="73a42c1ff46c85a1171f2f7506f64283" ns1:_="" ns3:_="" ns4:_="">
    <xsd:import namespace="http://schemas.microsoft.com/sharepoint/v3"/>
    <xsd:import namespace="7e2e7d17-eddd-4136-a7ce-60b9d89931d5"/>
    <xsd:import namespace="76592b42-f400-44c0-bce8-a4057550af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e7d17-eddd-4136-a7ce-60b9d89931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92b42-f400-44c0-bce8-a4057550a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0235E4-75FF-4575-BC0B-C71963364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2e7d17-eddd-4136-a7ce-60b9d89931d5"/>
    <ds:schemaRef ds:uri="76592b42-f400-44c0-bce8-a4057550a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F0AB5-F50C-459A-BB0C-0A8A4AD907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EE0FBC-DF7C-4E27-A538-8493301635A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76592b42-f400-44c0-bce8-a4057550af24"/>
    <ds:schemaRef ds:uri="7e2e7d17-eddd-4136-a7ce-60b9d89931d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471</Words>
  <Application>Microsoft Macintosh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Bible mission in Ukraine has not been stopped by the war. In fact, Bible Society workers are reaching more people than ever with God’s word.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 Parrott</dc:creator>
  <cp:lastModifiedBy>Andy Knight</cp:lastModifiedBy>
  <cp:revision>20</cp:revision>
  <dcterms:created xsi:type="dcterms:W3CDTF">2021-11-22T12:08:35Z</dcterms:created>
  <dcterms:modified xsi:type="dcterms:W3CDTF">2022-03-11T11:55:04Z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0x010100E82E1F6187E07C449B853B85A477FB1C</vt:lpwstr>
  </property>
</Properties>
</file>