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1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4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2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2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9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52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0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2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86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0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9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3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51C3-7CB5-42B8-B437-594ADD14E2CA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C34A-1EC7-45B2-87A9-74A873103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4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71400"/>
            <a:ext cx="576064" cy="223224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192622" cy="30243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1601" y="4800054"/>
            <a:ext cx="7068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3200" b="1" dirty="0" smtClean="0">
                <a:solidFill>
                  <a:srgbClr val="00B0F0"/>
                </a:solidFill>
                <a:effectLst/>
                <a:latin typeface="Myriad Pro" pitchFamily="34" charset="0"/>
              </a:rPr>
              <a:t>Dod â'r Beibl yn fyw i bob plentyn ym mhob ysgol gynradd</a:t>
            </a:r>
            <a:endParaRPr lang="en-GB" sz="3200" b="1" dirty="0">
              <a:solidFill>
                <a:srgbClr val="00B0F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71400"/>
            <a:ext cx="576064" cy="223224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88" y="404664"/>
            <a:ext cx="1033222" cy="1008112"/>
          </a:xfrm>
          <a:prstGeom prst="rect">
            <a:avLst/>
          </a:prstGeom>
        </p:spPr>
      </p:pic>
      <p:pic>
        <p:nvPicPr>
          <p:cNvPr id="1026" name="Picture 2" descr="Image result for Harve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" r="10748"/>
          <a:stretch/>
        </p:blipFill>
        <p:spPr bwMode="auto">
          <a:xfrm>
            <a:off x="0" y="-22448"/>
            <a:ext cx="9144000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5" y="3358733"/>
            <a:ext cx="649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000" i="1" dirty="0" smtClean="0">
                <a:solidFill>
                  <a:schemeClr val="bg1"/>
                </a:solidFill>
                <a:effectLst/>
              </a:rPr>
              <a:t>Mae'r cynhaeaf yn fawr ond y gweithwyr yn cael eu ychydig</a:t>
            </a:r>
            <a:endParaRPr lang="en-GB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1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71400"/>
            <a:ext cx="576064" cy="223224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88" y="404664"/>
            <a:ext cx="1033222" cy="1008112"/>
          </a:xfrm>
          <a:prstGeom prst="rect">
            <a:avLst/>
          </a:prstGeom>
        </p:spPr>
      </p:pic>
      <p:pic>
        <p:nvPicPr>
          <p:cNvPr id="5" name="Picture 2" descr="http://thumbs.picclick.com/00/s/OTA0WDEwMjQ=/z/UhIAAOSwr81UPPNY/$/Fallen-Fruits-garden-tool-apron-protect-clothes-carry-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807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2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71400"/>
            <a:ext cx="576064" cy="223224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88" y="404664"/>
            <a:ext cx="1033222" cy="1008112"/>
          </a:xfrm>
          <a:prstGeom prst="rect">
            <a:avLst/>
          </a:prstGeom>
        </p:spPr>
      </p:pic>
      <p:pic>
        <p:nvPicPr>
          <p:cNvPr id="7" name="Picture 2" descr="http://www.bigfootmoving.com/images/content/donate-unwanted-item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125099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9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71400"/>
            <a:ext cx="576064" cy="223224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88" y="404664"/>
            <a:ext cx="1033222" cy="1008112"/>
          </a:xfrm>
          <a:prstGeom prst="rect">
            <a:avLst/>
          </a:prstGeom>
        </p:spPr>
      </p:pic>
      <p:pic>
        <p:nvPicPr>
          <p:cNvPr id="5" name="Picture 4" descr="http://www.goodnewsnetwork.org/wp-content/uploads/2014/12/homeless-man-Lancashire-student-fundraisingpage-GoGetFund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6"/>
          <a:stretch/>
        </p:blipFill>
        <p:spPr bwMode="auto">
          <a:xfrm>
            <a:off x="4863" y="2708920"/>
            <a:ext cx="9172405" cy="42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3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71400"/>
            <a:ext cx="576064" cy="223224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88" y="404664"/>
            <a:ext cx="1033222" cy="1008112"/>
          </a:xfrm>
          <a:prstGeom prst="rect">
            <a:avLst/>
          </a:prstGeom>
        </p:spPr>
      </p:pic>
      <p:pic>
        <p:nvPicPr>
          <p:cNvPr id="5" name="Picture 2" descr="http://www.thegardencentral.com/wp-content/uploads/2015/03/tips-for-your-garden-tool-c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68079"/>
            <a:ext cx="6561310" cy="52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2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71400"/>
            <a:ext cx="576064" cy="223224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88" y="404664"/>
            <a:ext cx="1033222" cy="1008112"/>
          </a:xfrm>
          <a:prstGeom prst="rect">
            <a:avLst/>
          </a:prstGeom>
        </p:spPr>
      </p:pic>
      <p:pic>
        <p:nvPicPr>
          <p:cNvPr id="5" name="Picture 2" descr="http://www.quickanddirtytips.com/sites/default/files/images/5407/can-you-help-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24" y="2027709"/>
            <a:ext cx="8084368" cy="42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2708921"/>
            <a:ext cx="3960440" cy="21390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cy-GB" sz="1100" b="1" dirty="0" smtClean="0">
              <a:solidFill>
                <a:schemeClr val="bg1"/>
              </a:solidFill>
              <a:latin typeface="Tempus Sans ITC" panose="04020404030D07020202" pitchFamily="82" charset="0"/>
              <a:cs typeface="Vijaya" panose="020B0604020202020204" pitchFamily="34" charset="0"/>
            </a:endParaRPr>
          </a:p>
          <a:p>
            <a:pPr algn="ctr"/>
            <a:r>
              <a:rPr lang="cy-GB" sz="4800" b="1" dirty="0" smtClean="0">
                <a:solidFill>
                  <a:schemeClr val="bg1"/>
                </a:solidFill>
                <a:latin typeface="Tempus Sans ITC" panose="04020404030D07020202" pitchFamily="82" charset="0"/>
                <a:cs typeface="Vijaya" panose="020B0604020202020204" pitchFamily="34" charset="0"/>
              </a:rPr>
              <a:t>Gallwch chi</a:t>
            </a:r>
          </a:p>
          <a:p>
            <a:pPr algn="ctr"/>
            <a:endParaRPr lang="cy-GB" sz="800" b="1" dirty="0">
              <a:solidFill>
                <a:schemeClr val="bg1"/>
              </a:solidFill>
              <a:latin typeface="Tempus Sans ITC" panose="04020404030D07020202" pitchFamily="82" charset="0"/>
              <a:cs typeface="Vijaya" panose="020B0604020202020204" pitchFamily="34" charset="0"/>
            </a:endParaRPr>
          </a:p>
          <a:p>
            <a:pPr algn="ctr"/>
            <a:r>
              <a:rPr lang="cy-GB" sz="4800" b="1" dirty="0" smtClean="0">
                <a:solidFill>
                  <a:schemeClr val="bg1"/>
                </a:solidFill>
                <a:latin typeface="Tempus Sans ITC" panose="04020404030D07020202" pitchFamily="82" charset="0"/>
                <a:cs typeface="Vijaya" panose="020B0604020202020204" pitchFamily="34" charset="0"/>
              </a:rPr>
              <a:t> helpu?</a:t>
            </a:r>
            <a:endParaRPr lang="en-GB" sz="4800" b="1" dirty="0" smtClean="0">
              <a:solidFill>
                <a:schemeClr val="bg1"/>
              </a:solidFill>
              <a:latin typeface="Tempus Sans ITC" panose="04020404030D07020202" pitchFamily="82" charset="0"/>
              <a:cs typeface="Vijay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9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71400"/>
            <a:ext cx="576064" cy="223224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319262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3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Townley</dc:creator>
  <cp:lastModifiedBy>Shirley Townley</cp:lastModifiedBy>
  <cp:revision>6</cp:revision>
  <dcterms:created xsi:type="dcterms:W3CDTF">2017-01-19T10:56:05Z</dcterms:created>
  <dcterms:modified xsi:type="dcterms:W3CDTF">2017-01-19T12:17:41Z</dcterms:modified>
</cp:coreProperties>
</file>