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E2D1"/>
    <a:srgbClr val="F260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1313-07E8-45AE-8C13-A0D25780642E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DD5-99AA-4681-A3AF-EA80E9190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442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1313-07E8-45AE-8C13-A0D25780642E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DD5-99AA-4681-A3AF-EA80E9190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125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1313-07E8-45AE-8C13-A0D25780642E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DD5-99AA-4681-A3AF-EA80E9190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661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1313-07E8-45AE-8C13-A0D25780642E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DD5-99AA-4681-A3AF-EA80E9190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066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1313-07E8-45AE-8C13-A0D25780642E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DD5-99AA-4681-A3AF-EA80E9190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479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1313-07E8-45AE-8C13-A0D25780642E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DD5-99AA-4681-A3AF-EA80E9190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706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1313-07E8-45AE-8C13-A0D25780642E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DD5-99AA-4681-A3AF-EA80E9190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97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1313-07E8-45AE-8C13-A0D25780642E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DD5-99AA-4681-A3AF-EA80E9190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240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1313-07E8-45AE-8C13-A0D25780642E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DD5-99AA-4681-A3AF-EA80E9190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07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1313-07E8-45AE-8C13-A0D25780642E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DD5-99AA-4681-A3AF-EA80E9190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75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1313-07E8-45AE-8C13-A0D25780642E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DD5-99AA-4681-A3AF-EA80E9190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773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F1313-07E8-45AE-8C13-A0D25780642E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F2DD5-99AA-4681-A3AF-EA80E91909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106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3"/>
          <a:stretch/>
        </p:blipFill>
        <p:spPr>
          <a:xfrm>
            <a:off x="0" y="0"/>
            <a:ext cx="6526882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705600" y="670560"/>
            <a:ext cx="520192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3200" b="1" u="sng" dirty="0">
                <a:solidFill>
                  <a:srgbClr val="F26032"/>
                </a:solidFill>
              </a:rPr>
              <a:t>Jesus existed</a:t>
            </a:r>
            <a:endParaRPr lang="en-GB" sz="3200" b="1" dirty="0">
              <a:solidFill>
                <a:srgbClr val="F26032"/>
              </a:solidFill>
            </a:endParaRPr>
          </a:p>
          <a:p>
            <a:pPr lvl="1"/>
            <a:r>
              <a:rPr lang="en-GB" sz="2400" b="1" dirty="0">
                <a:solidFill>
                  <a:srgbClr val="F26032"/>
                </a:solidFill>
              </a:rPr>
              <a:t>Evidence historically credible: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BE2D1"/>
                </a:solidFill>
              </a:rPr>
              <a:t>Earliest New Testament writings just 20 years later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BE2D1"/>
                </a:solidFill>
              </a:rPr>
              <a:t>Confirmed by independent Roman and Jewish writers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BE2D1"/>
                </a:solidFill>
              </a:rPr>
              <a:t>Historians accept key points in </a:t>
            </a:r>
            <a:r>
              <a:rPr lang="en-GB" sz="2000" dirty="0" smtClean="0">
                <a:solidFill>
                  <a:srgbClr val="FBE2D1"/>
                </a:solidFill>
              </a:rPr>
              <a:t>Jesus’ </a:t>
            </a:r>
            <a:r>
              <a:rPr lang="en-GB" sz="2000" dirty="0">
                <a:solidFill>
                  <a:srgbClr val="FBE2D1"/>
                </a:solidFill>
              </a:rPr>
              <a:t>life and public ministry </a:t>
            </a:r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705600" y="4008120"/>
            <a:ext cx="520192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3200" b="1" u="sng" dirty="0">
                <a:solidFill>
                  <a:srgbClr val="F26032"/>
                </a:solidFill>
              </a:rPr>
              <a:t>What does it all mean?</a:t>
            </a:r>
          </a:p>
          <a:p>
            <a:pPr lvl="1"/>
            <a:r>
              <a:rPr lang="en-GB" sz="2400" b="1" dirty="0">
                <a:solidFill>
                  <a:srgbClr val="F26032"/>
                </a:solidFill>
              </a:rPr>
              <a:t>Discover Jesus’ adult life: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BE2D1"/>
                </a:solidFill>
              </a:rPr>
              <a:t>Read the gospels to find out why it matters that </a:t>
            </a:r>
            <a:r>
              <a:rPr lang="en-GB" sz="2000" dirty="0" smtClean="0">
                <a:solidFill>
                  <a:srgbClr val="FBE2D1"/>
                </a:solidFill>
              </a:rPr>
              <a:t>‘Christ </a:t>
            </a:r>
            <a:r>
              <a:rPr lang="en-GB" sz="2000" dirty="0">
                <a:solidFill>
                  <a:srgbClr val="FBE2D1"/>
                </a:solidFill>
              </a:rPr>
              <a:t>is born in </a:t>
            </a:r>
            <a:r>
              <a:rPr lang="en-GB" sz="2000" dirty="0" smtClean="0">
                <a:solidFill>
                  <a:srgbClr val="FBE2D1"/>
                </a:solidFill>
              </a:rPr>
              <a:t>Bethlehem’</a:t>
            </a:r>
            <a:endParaRPr lang="en-GB" sz="2000" dirty="0">
              <a:solidFill>
                <a:srgbClr val="FBE2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581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61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Howard-Smith</dc:creator>
  <cp:lastModifiedBy>James Howard-Smith</cp:lastModifiedBy>
  <cp:revision>5</cp:revision>
  <dcterms:created xsi:type="dcterms:W3CDTF">2021-12-15T14:36:42Z</dcterms:created>
  <dcterms:modified xsi:type="dcterms:W3CDTF">2021-12-15T15:26:35Z</dcterms:modified>
</cp:coreProperties>
</file>