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8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8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1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5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3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51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5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4245A-419F-44A5-91D0-DE365EE74E7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E1D0-456B-498E-AC46-A96354B1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3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41" y="0"/>
            <a:ext cx="647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077"/>
            <a:ext cx="12192000" cy="42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1559632"/>
            <a:ext cx="6757852" cy="52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002"/>
            <a:ext cx="12192001" cy="42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459"/>
            <a:ext cx="12192000" cy="42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919"/>
            <a:ext cx="12192000" cy="42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26" y="0"/>
            <a:ext cx="9675159" cy="6858000"/>
          </a:xfrm>
        </p:spPr>
      </p:pic>
    </p:spTree>
    <p:extLst>
      <p:ext uri="{BB962C8B-B14F-4D97-AF65-F5344CB8AC3E}">
        <p14:creationId xmlns:p14="http://schemas.microsoft.com/office/powerpoint/2010/main" val="33780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6" y="1254033"/>
            <a:ext cx="7584992" cy="44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98" y="1245325"/>
            <a:ext cx="7390877" cy="46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7" y="834256"/>
            <a:ext cx="4974556" cy="54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220"/>
            <a:ext cx="12192000" cy="42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98" y="1245325"/>
            <a:ext cx="7390877" cy="46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271"/>
            <a:ext cx="12192000" cy="42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8" y="0"/>
            <a:ext cx="9976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524478"/>
            <a:ext cx="5138057" cy="61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43408"/>
            <a:ext cx="564641" cy="1980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829"/>
            <a:ext cx="12192000" cy="429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Morava</dc:creator>
  <cp:lastModifiedBy>Larissa Morava</cp:lastModifiedBy>
  <cp:revision>16</cp:revision>
  <dcterms:created xsi:type="dcterms:W3CDTF">2020-09-21T13:54:19Z</dcterms:created>
  <dcterms:modified xsi:type="dcterms:W3CDTF">2021-10-01T11:27:43Z</dcterms:modified>
  <cp:contentStatus/>
</cp:coreProperties>
</file>