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00AECE"/>
    <a:srgbClr val="956F46"/>
    <a:srgbClr val="5C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2D39-8974-4939-A862-90DD606ABA12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7EA0C-C863-4DDD-9EE6-E4362C1B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1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3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2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1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9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6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0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4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1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C675-53C0-4825-A813-162D9EF9CEF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9C0D-A2E9-4074-BA21-C0649F5C7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0737" y="115941"/>
            <a:ext cx="4427621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Crash! Bang!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Clatsien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716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6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390" y="414324"/>
            <a:ext cx="3998422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1" dirty="0" err="1">
                <a:solidFill>
                  <a:srgbClr val="58595B"/>
                </a:solidFill>
                <a:latin typeface="Calibri" panose="020F0502020204030204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ê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1" dirty="0" err="1">
                <a:solidFill>
                  <a:srgbClr val="58595B"/>
                </a:solidFill>
                <a:latin typeface="Calibri" panose="020F0502020204030204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ê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69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0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2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8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67" y="4938198"/>
            <a:ext cx="4302493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Crash! Bang!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Clatsien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442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55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516" y="5197642"/>
            <a:ext cx="3955985" cy="1558855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Byzz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Byzz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548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8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986" y="87066"/>
            <a:ext cx="3998422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1" dirty="0" err="1">
                <a:solidFill>
                  <a:srgbClr val="58595B"/>
                </a:solidFill>
                <a:latin typeface="Calibri" panose="020F0502020204030204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ê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1" dirty="0" err="1">
                <a:solidFill>
                  <a:srgbClr val="58595B"/>
                </a:solidFill>
                <a:latin typeface="Calibri" panose="020F0502020204030204" pitchFamily="34" charset="0"/>
                <a:ea typeface="Segoe UI Emoji" panose="020B0502040204020203" pitchFamily="34" charset="0"/>
                <a:cs typeface="Calibri" panose="020F0502020204030204" pitchFamily="34" charset="0"/>
              </a:rPr>
              <a:t>ê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52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0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3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72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0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3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6733" y="0"/>
            <a:ext cx="4235115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thus a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myrr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9751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019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6733" y="0"/>
            <a:ext cx="4235115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Caru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!’</a:t>
            </a:r>
          </a:p>
        </p:txBody>
      </p:sp>
    </p:spTree>
    <p:extLst>
      <p:ext uri="{BB962C8B-B14F-4D97-AF65-F5344CB8AC3E}">
        <p14:creationId xmlns:p14="http://schemas.microsoft.com/office/powerpoint/2010/main" val="1537195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295" y="10064"/>
            <a:ext cx="8703425" cy="251044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CARU/CARIAD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Rhowch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dwylo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Rhowch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cwpan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</a:t>
            </a:r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FFRIND/CYFEILLGARWCH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ysgwyd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pherson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atoch</a:t>
            </a:r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CWTSH MAWR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Rhowch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gwtsh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chi’ch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6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0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54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1" y="2753263"/>
            <a:ext cx="3998422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Ddim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honna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972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1" y="2753263"/>
            <a:ext cx="3998422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Bwww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Sssss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775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1" y="2753263"/>
            <a:ext cx="3998422" cy="176054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AE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PAWB:</a:t>
            </a:r>
          </a:p>
          <a:p>
            <a:pPr algn="ctr"/>
            <a:endParaRPr lang="en-GB" b="1" dirty="0">
              <a:solidFill>
                <a:srgbClr val="00A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iym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iym</a:t>
            </a:r>
            <a:r>
              <a:rPr lang="en-GB" sz="3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141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7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104</Words>
  <Application>Microsoft Macintosh PowerPoint</Application>
  <PresentationFormat>Widescreen</PresentationFormat>
  <Paragraphs>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Segoe UI Emoji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Newbold</dc:creator>
  <cp:lastModifiedBy>Andy Knight</cp:lastModifiedBy>
  <cp:revision>19</cp:revision>
  <dcterms:created xsi:type="dcterms:W3CDTF">2019-09-23T08:39:18Z</dcterms:created>
  <dcterms:modified xsi:type="dcterms:W3CDTF">2019-11-18T11:09:37Z</dcterms:modified>
</cp:coreProperties>
</file>