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8" r:id="rId6"/>
    <p:sldId id="260" r:id="rId7"/>
    <p:sldId id="279" r:id="rId8"/>
    <p:sldId id="261" r:id="rId9"/>
    <p:sldId id="262" r:id="rId10"/>
    <p:sldId id="280" r:id="rId11"/>
    <p:sldId id="264" r:id="rId12"/>
    <p:sldId id="263" r:id="rId13"/>
    <p:sldId id="281" r:id="rId14"/>
    <p:sldId id="265" r:id="rId15"/>
    <p:sldId id="282" r:id="rId16"/>
    <p:sldId id="266" r:id="rId17"/>
    <p:sldId id="267" r:id="rId18"/>
    <p:sldId id="268" r:id="rId19"/>
    <p:sldId id="285" r:id="rId20"/>
    <p:sldId id="269" r:id="rId21"/>
    <p:sldId id="270" r:id="rId22"/>
    <p:sldId id="284" r:id="rId23"/>
    <p:sldId id="286" r:id="rId24"/>
    <p:sldId id="271" r:id="rId25"/>
    <p:sldId id="272" r:id="rId26"/>
    <p:sldId id="273" r:id="rId27"/>
    <p:sldId id="274" r:id="rId28"/>
    <p:sldId id="276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3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24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72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17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132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683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207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1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218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214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497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CBF82-C411-4FBE-BC7F-184C7BDAB643}" type="datetimeFigureOut">
              <a:rPr lang="en-GB" smtClean="0"/>
              <a:t>15/11/2018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9B62E-38C1-4FA7-B6EA-0EEF2EFB28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09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550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105835"/>
            <a:ext cx="87913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Clip-clop, clip-clop, clip-clop!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975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37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385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105835"/>
            <a:ext cx="87913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Clip-clop, clip-clop, clip-clop!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059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272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105835"/>
            <a:ext cx="87913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Baaaaaaaaaaaa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51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226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9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688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105835"/>
            <a:ext cx="87913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Clip-clop, clip-clop, clip-clop!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878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804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789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11718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105835"/>
            <a:ext cx="879130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Boooooooooooo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458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625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5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4388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4399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860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614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" y="973183"/>
            <a:ext cx="9144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NOISE/NOISY			Put your hands over your ears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ONES WITH STICKS	Lift imaginary Shepherd’s crook and tap it on the floor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ONES WITH GIFTS		Mime holding a gift and giving it to someone</a:t>
            </a: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RESCUE/RESCUER	Strike a superhero/victory pose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KING					Mime placing a crown on your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EMMANUEL			Point heavenwards then place hand over heart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3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71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Waaaaaaaaah</a:t>
            </a:r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685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698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5000" dirty="0" smtClean="0">
                <a:latin typeface="Arial" panose="020B0604020202020204" pitchFamily="34" charset="0"/>
                <a:cs typeface="Arial" panose="020B0604020202020204" pitchFamily="34" charset="0"/>
              </a:rPr>
              <a:t>EE-AW!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15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453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1087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25</Words>
  <Application>Microsoft Office PowerPoint</Application>
  <PresentationFormat>On-screen Show (4:3)</PresentationFormat>
  <Paragraphs>23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Newbold</dc:creator>
  <cp:lastModifiedBy>Tom Newbold</cp:lastModifiedBy>
  <cp:revision>7</cp:revision>
  <dcterms:created xsi:type="dcterms:W3CDTF">2018-10-10T09:29:44Z</dcterms:created>
  <dcterms:modified xsi:type="dcterms:W3CDTF">2018-11-15T12:40:47Z</dcterms:modified>
</cp:coreProperties>
</file>