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00" r:id="rId3"/>
    <p:sldId id="29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99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9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1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4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2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56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0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9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2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70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0B33-2AC3-42AA-A9FB-0586AAADEC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6411-5D13-40AD-9225-1D9B65B61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6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6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1" y="279400"/>
            <a:ext cx="6700838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7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lvl="0">
              <a:defRPr/>
            </a:pPr>
            <a:endParaRPr lang="en-GB" sz="2700" dirty="0">
              <a:solidFill>
                <a:sysClr val="windowText" lastClr="000000"/>
              </a:solidFill>
              <a:latin typeface="Myriad Pro Light"/>
            </a:endParaRPr>
          </a:p>
          <a:p>
            <a:r>
              <a:rPr lang="en-GB" dirty="0" smtClean="0">
                <a:solidFill>
                  <a:prstClr val="black"/>
                </a:solidFill>
                <a:latin typeface="Myriad Pro Light"/>
              </a:rPr>
              <a:t>We’re </a:t>
            </a:r>
            <a:r>
              <a:rPr lang="en-GB" dirty="0" smtClean="0">
                <a:solidFill>
                  <a:prstClr val="black"/>
                </a:solidFill>
                <a:latin typeface="Myriad Pro Light"/>
              </a:rPr>
              <a:t>going on a journey</a:t>
            </a:r>
            <a:br>
              <a:rPr lang="en-GB" dirty="0" smtClean="0">
                <a:solidFill>
                  <a:prstClr val="black"/>
                </a:solidFill>
                <a:latin typeface="Myriad Pro Light"/>
              </a:rPr>
            </a:br>
            <a:r>
              <a:rPr lang="en-GB" dirty="0" smtClean="0">
                <a:solidFill>
                  <a:prstClr val="black"/>
                </a:solidFill>
                <a:latin typeface="Myriad Pro Light"/>
              </a:rPr>
              <a:t>It’s going to be a BIG one!</a:t>
            </a:r>
            <a:endParaRPr lang="en-GB" dirty="0">
              <a:solidFill>
                <a:prstClr val="black"/>
              </a:solidFill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88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517" y="375013"/>
            <a:ext cx="6242321" cy="17087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5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We can’t stay in the hotel,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We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can’t stay in the spare room!</a:t>
            </a:r>
          </a:p>
        </p:txBody>
      </p:sp>
    </p:spTree>
    <p:extLst>
      <p:ext uri="{BB962C8B-B14F-4D97-AF65-F5344CB8AC3E}">
        <p14:creationId xmlns:p14="http://schemas.microsoft.com/office/powerpoint/2010/main" val="12610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4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05125" y="1597287"/>
            <a:ext cx="6700838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9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GB" sz="2900" b="1" kern="0" dirty="0">
              <a:solidFill>
                <a:prstClr val="black"/>
              </a:solidFill>
              <a:latin typeface="Myriad Pro"/>
            </a:endParaRPr>
          </a:p>
          <a:p>
            <a:r>
              <a:rPr lang="en-GB" dirty="0" smtClean="0">
                <a:solidFill>
                  <a:prstClr val="black"/>
                </a:solidFill>
                <a:latin typeface="Myriad Pro Light"/>
              </a:rPr>
              <a:t>We’re </a:t>
            </a:r>
            <a:r>
              <a:rPr lang="en-GB" dirty="0" smtClean="0">
                <a:solidFill>
                  <a:prstClr val="black"/>
                </a:solidFill>
                <a:latin typeface="Myriad Pro Light"/>
              </a:rPr>
              <a:t>going on a journey</a:t>
            </a:r>
            <a:br>
              <a:rPr lang="en-GB" dirty="0" smtClean="0">
                <a:solidFill>
                  <a:prstClr val="black"/>
                </a:solidFill>
                <a:latin typeface="Myriad Pro Light"/>
              </a:rPr>
            </a:br>
            <a:r>
              <a:rPr lang="en-GB" dirty="0" smtClean="0">
                <a:solidFill>
                  <a:prstClr val="black"/>
                </a:solidFill>
                <a:latin typeface="Myriad Pro Light"/>
              </a:rPr>
              <a:t>It’s going to be a BIG one!</a:t>
            </a:r>
            <a:endParaRPr lang="en-GB" dirty="0">
              <a:solidFill>
                <a:prstClr val="black"/>
              </a:solidFill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29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4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49655" y="375844"/>
            <a:ext cx="6491759" cy="174310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5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We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can’t fly over it,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We can’t tip-toe round it!</a:t>
            </a:r>
          </a:p>
        </p:txBody>
      </p:sp>
    </p:spTree>
    <p:extLst>
      <p:ext uri="{BB962C8B-B14F-4D97-AF65-F5344CB8AC3E}">
        <p14:creationId xmlns:p14="http://schemas.microsoft.com/office/powerpoint/2010/main" val="17017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7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4962" y="3160017"/>
            <a:ext cx="6700838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9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GB" sz="2900" b="1" kern="0" dirty="0">
              <a:solidFill>
                <a:prstClr val="black"/>
              </a:solidFill>
              <a:latin typeface="Myriad 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We’re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going on a journey</a:t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It’s going to be a BIG one!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15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6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1609"/>
            <a:ext cx="66645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500" b="1" dirty="0">
                <a:solidFill>
                  <a:srgbClr val="9064AA"/>
                </a:solidFill>
                <a:latin typeface="Myriad Pro Light"/>
              </a:rPr>
              <a:t>EVERYONE</a:t>
            </a:r>
            <a:r>
              <a:rPr lang="en-GB" sz="2500" b="1" dirty="0" smtClean="0">
                <a:solidFill>
                  <a:srgbClr val="9064AA"/>
                </a:solidFill>
                <a:latin typeface="Myriad Pro Light"/>
              </a:rPr>
              <a:t>:</a:t>
            </a:r>
          </a:p>
          <a:p>
            <a:pPr algn="ctr">
              <a:defRPr/>
            </a:pPr>
            <a:endParaRPr lang="en-GB" sz="2500" b="1" dirty="0">
              <a:solidFill>
                <a:srgbClr val="9064AA"/>
              </a:solidFill>
              <a:latin typeface="Myriad Pro Light"/>
            </a:endParaRPr>
          </a:p>
          <a:p>
            <a:pPr algn="ctr">
              <a:defRPr/>
            </a:pPr>
            <a:r>
              <a:rPr lang="en-GB" sz="3200" b="1" dirty="0" smtClean="0">
                <a:latin typeface="Myriad Pro Light"/>
              </a:rPr>
              <a:t>We can’t listen to </a:t>
            </a:r>
            <a:r>
              <a:rPr lang="en-GB" sz="3200" b="1" dirty="0">
                <a:latin typeface="Myriad Pro Light"/>
              </a:rPr>
              <a:t>H</a:t>
            </a:r>
            <a:r>
              <a:rPr lang="en-GB" sz="3200" b="1" dirty="0" smtClean="0">
                <a:latin typeface="Myriad Pro Light"/>
              </a:rPr>
              <a:t>erod,</a:t>
            </a:r>
          </a:p>
          <a:p>
            <a:pPr algn="ctr">
              <a:defRPr/>
            </a:pPr>
            <a:r>
              <a:rPr lang="en-GB" sz="3200" b="1" dirty="0" smtClean="0">
                <a:latin typeface="Myriad Pro Light"/>
              </a:rPr>
              <a:t>We can’t say where Jesus is!</a:t>
            </a:r>
            <a:endParaRPr lang="en-GB" sz="3200" b="1" dirty="0">
              <a:latin typeface="Myriad Pro Light"/>
            </a:endParaRPr>
          </a:p>
          <a:p>
            <a:pPr lvl="0" defTabSz="914400">
              <a:defRPr/>
            </a:pPr>
            <a:endParaRPr lang="en-GB" sz="3200" b="1" kern="0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9950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6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806" y="418222"/>
            <a:ext cx="5375275" cy="191405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25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lvl="0" defTabSz="914400">
              <a:defRPr/>
            </a:pPr>
            <a:endParaRPr lang="en-GB" sz="2500" b="1" kern="0" dirty="0">
              <a:solidFill>
                <a:prstClr val="black"/>
              </a:solidFill>
              <a:latin typeface="Myriad Pr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We’ve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gone on a journey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But we’re glad we did so…</a:t>
            </a:r>
          </a:p>
        </p:txBody>
      </p:sp>
    </p:spTree>
    <p:extLst>
      <p:ext uri="{BB962C8B-B14F-4D97-AF65-F5344CB8AC3E}">
        <p14:creationId xmlns:p14="http://schemas.microsoft.com/office/powerpoint/2010/main" val="134364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744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63782" y="4299472"/>
            <a:ext cx="6700838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2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GB" sz="3200" b="1" kern="0" dirty="0">
              <a:solidFill>
                <a:prstClr val="black"/>
              </a:solidFill>
              <a:latin typeface="Myriad Pro"/>
            </a:endParaRPr>
          </a:p>
          <a:p>
            <a:pPr algn="ctr"/>
            <a:r>
              <a:rPr lang="en-GB" sz="9100" dirty="0" smtClean="0">
                <a:solidFill>
                  <a:prstClr val="black"/>
                </a:solidFill>
                <a:latin typeface="Myriad Pro Light"/>
              </a:rPr>
              <a:t>Why</a:t>
            </a:r>
            <a:r>
              <a:rPr lang="en-GB" sz="9100" dirty="0" smtClean="0">
                <a:solidFill>
                  <a:prstClr val="black"/>
                </a:solidFill>
                <a:latin typeface="Myriad Pro Light"/>
              </a:rPr>
              <a:t>, it’s JESUS!!!</a:t>
            </a:r>
            <a:endParaRPr lang="en-GB" sz="9100" dirty="0">
              <a:solidFill>
                <a:prstClr val="black"/>
              </a:solidFill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6166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0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81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995927"/>
            <a:ext cx="7957038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Journey: 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	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Marching 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action and huffing and puffing</a:t>
            </a:r>
          </a:p>
          <a:p>
            <a:pPr>
              <a:lnSpc>
                <a:spcPts val="2500"/>
              </a:lnSpc>
            </a:pPr>
            <a:endParaRPr lang="en-GB" sz="25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lnSpc>
                <a:spcPts val="2500"/>
              </a:lnSpc>
            </a:pPr>
            <a:r>
              <a:rPr lang="en-GB" sz="2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Big one: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	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Stretch 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your arms out as far as you can</a:t>
            </a:r>
          </a:p>
          <a:p>
            <a:pPr>
              <a:lnSpc>
                <a:spcPts val="2500"/>
              </a:lnSpc>
            </a:pPr>
            <a:endParaRPr lang="en-GB" sz="25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lnSpc>
                <a:spcPts val="2500"/>
              </a:lnSpc>
            </a:pPr>
            <a:r>
              <a:rPr lang="en-GB" sz="2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Uh-oh/oh-no:	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Gasp 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and put your hand over your mouth</a:t>
            </a:r>
          </a:p>
          <a:p>
            <a:pPr>
              <a:lnSpc>
                <a:spcPts val="2500"/>
              </a:lnSpc>
            </a:pPr>
            <a:endParaRPr lang="en-GB" sz="25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lnSpc>
                <a:spcPts val="2500"/>
              </a:lnSpc>
            </a:pPr>
            <a:r>
              <a:rPr lang="en-GB" sz="2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Can’t: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		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	Wag </a:t>
            </a:r>
            <a:r>
              <a:rPr lang="en-GB" sz="25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your finger and shake your head</a:t>
            </a:r>
            <a:endParaRPr lang="en-GB" sz="25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75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463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5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50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551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125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291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5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9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2377" y="641839"/>
            <a:ext cx="6567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6000" b="1" dirty="0" smtClean="0">
                <a:solidFill>
                  <a:schemeClr val="bg1"/>
                </a:solidFill>
                <a:latin typeface="Myriad Pro Light"/>
              </a:rPr>
              <a:t>Are you ready for your journey?</a:t>
            </a:r>
            <a:endParaRPr lang="en-GB" sz="6000" b="1" dirty="0">
              <a:solidFill>
                <a:schemeClr val="bg1"/>
              </a:solidFill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1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5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1" y="279400"/>
            <a:ext cx="6700838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64AA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EVERYONE: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1" i="0" u="none" strike="noStrike" kern="1200" cap="none" spc="0" normalizeH="0" baseline="0" noProof="0" dirty="0" smtClean="0">
              <a:ln>
                <a:noFill/>
              </a:ln>
              <a:solidFill>
                <a:srgbClr val="9064AA"/>
              </a:solidFill>
              <a:effectLst/>
              <a:uLnTx/>
              <a:uFillTx/>
              <a:latin typeface="Myriad Pro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We’re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going on a journey</a:t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It’s going to be a BIG one!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18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0" y="279400"/>
            <a:ext cx="6857999" cy="186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700" b="1" dirty="0">
                <a:solidFill>
                  <a:srgbClr val="9064AA"/>
                </a:solidFill>
                <a:latin typeface="Myriad Pro Light"/>
              </a:rPr>
              <a:t>EVERYONE: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We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can’t jump over them,</a:t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 Light"/>
                <a:ea typeface="+mj-ea"/>
                <a:cs typeface="+mj-cs"/>
              </a:rPr>
              <a:t>We can’t crawl under them.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3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0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112</Words>
  <Application>Microsoft Office PowerPoint</Application>
  <PresentationFormat>On-screen Show (4:3)</PresentationFormat>
  <Paragraphs>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Buckler</dc:creator>
  <cp:lastModifiedBy>Tom Newbold</cp:lastModifiedBy>
  <cp:revision>17</cp:revision>
  <dcterms:created xsi:type="dcterms:W3CDTF">2017-09-19T21:38:12Z</dcterms:created>
  <dcterms:modified xsi:type="dcterms:W3CDTF">2017-09-21T12:15:09Z</dcterms:modified>
</cp:coreProperties>
</file>