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304" r:id="rId2"/>
    <p:sldId id="317" r:id="rId3"/>
    <p:sldId id="257" r:id="rId4"/>
    <p:sldId id="258" r:id="rId5"/>
    <p:sldId id="261" r:id="rId6"/>
    <p:sldId id="283" r:id="rId7"/>
    <p:sldId id="259" r:id="rId8"/>
    <p:sldId id="284" r:id="rId9"/>
    <p:sldId id="313" r:id="rId10"/>
    <p:sldId id="260" r:id="rId11"/>
    <p:sldId id="267" r:id="rId12"/>
    <p:sldId id="265" r:id="rId13"/>
    <p:sldId id="287" r:id="rId14"/>
    <p:sldId id="285" r:id="rId15"/>
    <p:sldId id="315" r:id="rId16"/>
    <p:sldId id="314" r:id="rId17"/>
    <p:sldId id="268" r:id="rId18"/>
    <p:sldId id="269" r:id="rId19"/>
    <p:sldId id="270" r:id="rId20"/>
    <p:sldId id="274" r:id="rId21"/>
    <p:sldId id="275" r:id="rId22"/>
    <p:sldId id="276" r:id="rId23"/>
    <p:sldId id="303" r:id="rId24"/>
    <p:sldId id="295" r:id="rId25"/>
    <p:sldId id="278" r:id="rId26"/>
    <p:sldId id="289" r:id="rId27"/>
    <p:sldId id="290" r:id="rId28"/>
    <p:sldId id="309" r:id="rId29"/>
    <p:sldId id="311" r:id="rId30"/>
    <p:sldId id="292" r:id="rId3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82" d="100"/>
          <a:sy n="82" d="100"/>
        </p:scale>
        <p:origin x="1474" y="6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928644-276D-BC4C-B492-B6EA2686BC5B}" type="datetimeFigureOut">
              <a:rPr lang="en-US" smtClean="0"/>
              <a:pPr/>
              <a:t>10/7/2016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5951EA-943D-AE4C-BBF5-3176A30214C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928644-276D-BC4C-B492-B6EA2686BC5B}" type="datetimeFigureOut">
              <a:rPr lang="en-US" smtClean="0"/>
              <a:pPr/>
              <a:t>10/7/2016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5951EA-943D-AE4C-BBF5-3176A30214C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928644-276D-BC4C-B492-B6EA2686BC5B}" type="datetimeFigureOut">
              <a:rPr lang="en-US" smtClean="0"/>
              <a:pPr/>
              <a:t>10/7/2016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5951EA-943D-AE4C-BBF5-3176A30214C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928644-276D-BC4C-B492-B6EA2686BC5B}" type="datetimeFigureOut">
              <a:rPr lang="en-US" smtClean="0"/>
              <a:pPr/>
              <a:t>10/7/2016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5951EA-943D-AE4C-BBF5-3176A30214C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928644-276D-BC4C-B492-B6EA2686BC5B}" type="datetimeFigureOut">
              <a:rPr lang="en-US" smtClean="0"/>
              <a:pPr/>
              <a:t>10/7/2016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5951EA-943D-AE4C-BBF5-3176A30214C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928644-276D-BC4C-B492-B6EA2686BC5B}" type="datetimeFigureOut">
              <a:rPr lang="en-US" smtClean="0"/>
              <a:pPr/>
              <a:t>10/7/2016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5951EA-943D-AE4C-BBF5-3176A30214C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928644-276D-BC4C-B492-B6EA2686BC5B}" type="datetimeFigureOut">
              <a:rPr lang="en-US" smtClean="0"/>
              <a:pPr/>
              <a:t>10/7/2016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5951EA-943D-AE4C-BBF5-3176A30214C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928644-276D-BC4C-B492-B6EA2686BC5B}" type="datetimeFigureOut">
              <a:rPr lang="en-US" smtClean="0"/>
              <a:pPr/>
              <a:t>10/7/2016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5951EA-943D-AE4C-BBF5-3176A30214C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928644-276D-BC4C-B492-B6EA2686BC5B}" type="datetimeFigureOut">
              <a:rPr lang="en-US" smtClean="0"/>
              <a:pPr/>
              <a:t>10/7/2016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5951EA-943D-AE4C-BBF5-3176A30214C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928644-276D-BC4C-B492-B6EA2686BC5B}" type="datetimeFigureOut">
              <a:rPr lang="en-US" smtClean="0"/>
              <a:pPr/>
              <a:t>10/7/2016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5951EA-943D-AE4C-BBF5-3176A30214C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928644-276D-BC4C-B492-B6EA2686BC5B}" type="datetimeFigureOut">
              <a:rPr lang="en-US" smtClean="0"/>
              <a:pPr/>
              <a:t>10/7/2016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5951EA-943D-AE4C-BBF5-3176A30214C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928644-276D-BC4C-B492-B6EA2686BC5B}" type="datetimeFigureOut">
              <a:rPr lang="en-US" smtClean="0"/>
              <a:pPr/>
              <a:t>10/7/2016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5951EA-943D-AE4C-BBF5-3176A30214CA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fade/>
  </p:transition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1_2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3048"/>
            <a:ext cx="9144000" cy="6851904"/>
          </a:xfrm>
          <a:prstGeom prst="rect">
            <a:avLst/>
          </a:prstGeom>
        </p:spPr>
      </p:pic>
    </p:spTree>
  </p:cSld>
  <p:clrMapOvr>
    <a:masterClrMapping/>
  </p:clrMapOvr>
  <p:transition spd="slow"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lide9_2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 spd="slow"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Slide9_2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902424" y="467874"/>
            <a:ext cx="4668091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i="1" dirty="0">
                <a:latin typeface="Myriad Pro"/>
              </a:rPr>
              <a:t>Don’t be afraid</a:t>
            </a:r>
          </a:p>
          <a:p>
            <a:r>
              <a:rPr lang="en-US" sz="3000" i="1" dirty="0">
                <a:latin typeface="Myriad Pro"/>
              </a:rPr>
              <a:t>Don’t get uptight</a:t>
            </a:r>
          </a:p>
          <a:p>
            <a:r>
              <a:rPr lang="en-US" sz="3000" i="1" dirty="0">
                <a:latin typeface="Myriad Pro"/>
              </a:rPr>
              <a:t>Relax, take a breather</a:t>
            </a:r>
          </a:p>
          <a:p>
            <a:r>
              <a:rPr lang="en-US" sz="3000" i="1" dirty="0">
                <a:latin typeface="Myriad Pro"/>
              </a:rPr>
              <a:t>You’ll be all right!</a:t>
            </a:r>
          </a:p>
        </p:txBody>
      </p:sp>
    </p:spTree>
  </p:cSld>
  <p:clrMapOvr>
    <a:masterClrMapping/>
  </p:clrMapOvr>
  <p:transition spd="slow"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11_2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 spd="slow"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lide12_2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 spd="slow"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lide12_2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935847" y="423314"/>
            <a:ext cx="737536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i="1" dirty="0">
                <a:solidFill>
                  <a:schemeClr val="bg1"/>
                </a:solidFill>
                <a:latin typeface="Myriad Pro"/>
              </a:rPr>
              <a:t>Don’t be afraid, That’s what I say</a:t>
            </a:r>
          </a:p>
          <a:p>
            <a:r>
              <a:rPr lang="en-US" sz="3000" i="1" dirty="0">
                <a:solidFill>
                  <a:schemeClr val="bg1"/>
                </a:solidFill>
                <a:latin typeface="Myriad Pro"/>
              </a:rPr>
              <a:t>Say Hi to the Baby, In a manger full of hay</a:t>
            </a:r>
          </a:p>
        </p:txBody>
      </p:sp>
    </p:spTree>
  </p:cSld>
  <p:clrMapOvr>
    <a:masterClrMapping/>
  </p:clrMapOvr>
  <p:transition spd="slow">
    <p:fad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lide12_2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 spd="slow">
    <p:fad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lide12_2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869001" y="423314"/>
            <a:ext cx="856745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i="1" spc="-50" dirty="0">
                <a:solidFill>
                  <a:schemeClr val="bg1"/>
                </a:solidFill>
                <a:latin typeface="Myriad Pro"/>
              </a:rPr>
              <a:t>We bring good news, they said, It’s well good – honest!</a:t>
            </a:r>
          </a:p>
          <a:p>
            <a:r>
              <a:rPr lang="en-US" sz="3000" i="1" spc="-50" dirty="0">
                <a:solidFill>
                  <a:schemeClr val="bg1"/>
                </a:solidFill>
                <a:latin typeface="Myriad Pro"/>
              </a:rPr>
              <a:t>There’ll be a baby born, Just as God promised</a:t>
            </a:r>
          </a:p>
        </p:txBody>
      </p:sp>
    </p:spTree>
  </p:cSld>
  <p:clrMapOvr>
    <a:masterClrMapping/>
  </p:clrMapOvr>
  <p:transition spd="slow">
    <p:fad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16_2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 spd="slow">
    <p:fad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17_2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 spd="slow">
    <p:fad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18_2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 spd="slow"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lide1_cover_3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9893684"/>
      </p:ext>
    </p:extLst>
  </p:cSld>
  <p:clrMapOvr>
    <a:masterClrMapping/>
  </p:clrMapOvr>
  <p:transition spd="slow">
    <p:fad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19_2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60" y="0"/>
            <a:ext cx="9135879" cy="6858000"/>
          </a:xfrm>
          <a:prstGeom prst="rect">
            <a:avLst/>
          </a:prstGeom>
        </p:spPr>
      </p:pic>
    </p:spTree>
  </p:cSld>
  <p:clrMapOvr>
    <a:masterClrMapping/>
  </p:clrMapOvr>
  <p:transition spd="slow">
    <p:fade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Slide19_2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60" y="0"/>
            <a:ext cx="9135879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010722" y="2158629"/>
            <a:ext cx="3701563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3000" i="1" dirty="0">
                <a:solidFill>
                  <a:schemeClr val="bg1"/>
                </a:solidFill>
                <a:latin typeface="Myriad Pro"/>
              </a:rPr>
              <a:t>Don’t be afraid</a:t>
            </a:r>
          </a:p>
          <a:p>
            <a:pPr algn="r"/>
            <a:r>
              <a:rPr lang="en-GB" sz="3000" i="1" dirty="0">
                <a:solidFill>
                  <a:schemeClr val="bg1"/>
                </a:solidFill>
                <a:latin typeface="Myriad Pro"/>
              </a:rPr>
              <a:t>Hear what I say!</a:t>
            </a:r>
          </a:p>
          <a:p>
            <a:pPr algn="r"/>
            <a:r>
              <a:rPr lang="en-GB" sz="3000" i="1" dirty="0">
                <a:solidFill>
                  <a:schemeClr val="bg1"/>
                </a:solidFill>
                <a:latin typeface="Myriad Pro"/>
              </a:rPr>
              <a:t>Just don’t visit Herod</a:t>
            </a:r>
          </a:p>
          <a:p>
            <a:pPr algn="r"/>
            <a:r>
              <a:rPr lang="en-GB" sz="3000" i="1" dirty="0">
                <a:solidFill>
                  <a:schemeClr val="bg1"/>
                </a:solidFill>
                <a:latin typeface="Myriad Pro"/>
              </a:rPr>
              <a:t>Go home another way</a:t>
            </a:r>
            <a:endParaRPr lang="en-US" sz="2200" i="1" dirty="0">
              <a:solidFill>
                <a:schemeClr val="bg1"/>
              </a:solidFill>
              <a:latin typeface="Myriad Pro"/>
            </a:endParaRPr>
          </a:p>
        </p:txBody>
      </p:sp>
    </p:spTree>
  </p:cSld>
  <p:clrMapOvr>
    <a:masterClrMapping/>
  </p:clrMapOvr>
  <p:transition spd="slow">
    <p:fade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21_2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 spd="slow">
    <p:fade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19_2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60" y="0"/>
            <a:ext cx="9135879" cy="6858000"/>
          </a:xfrm>
          <a:prstGeom prst="rect">
            <a:avLst/>
          </a:prstGeom>
        </p:spPr>
      </p:pic>
    </p:spTree>
  </p:cSld>
  <p:clrMapOvr>
    <a:masterClrMapping/>
  </p:clrMapOvr>
  <p:transition spd="slow">
    <p:fade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Slide19_2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60" y="0"/>
            <a:ext cx="9135879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010722" y="2203189"/>
            <a:ext cx="3701563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3000" i="1" dirty="0">
                <a:solidFill>
                  <a:schemeClr val="bg1"/>
                </a:solidFill>
                <a:latin typeface="Myriad Pro"/>
              </a:rPr>
              <a:t>Don’t be afraid</a:t>
            </a:r>
          </a:p>
          <a:p>
            <a:pPr algn="r"/>
            <a:r>
              <a:rPr lang="en-GB" sz="3000" i="1" dirty="0">
                <a:solidFill>
                  <a:schemeClr val="bg1"/>
                </a:solidFill>
                <a:latin typeface="Myriad Pro"/>
              </a:rPr>
              <a:t>Don’t get uptight</a:t>
            </a:r>
          </a:p>
          <a:p>
            <a:pPr algn="r"/>
            <a:r>
              <a:rPr lang="en-GB" sz="3000" i="1" dirty="0">
                <a:solidFill>
                  <a:schemeClr val="bg1"/>
                </a:solidFill>
                <a:latin typeface="Myriad Pro"/>
              </a:rPr>
              <a:t>Relax, take a breather</a:t>
            </a:r>
          </a:p>
          <a:p>
            <a:pPr algn="r"/>
            <a:r>
              <a:rPr lang="en-GB" sz="3000" i="1" dirty="0">
                <a:solidFill>
                  <a:schemeClr val="bg1"/>
                </a:solidFill>
                <a:latin typeface="Myriad Pro"/>
              </a:rPr>
              <a:t>You’ll be alright!</a:t>
            </a:r>
            <a:endParaRPr lang="en-US" sz="3000" i="1" dirty="0">
              <a:solidFill>
                <a:schemeClr val="bg1"/>
              </a:solidFill>
              <a:latin typeface="Myriad Pro"/>
            </a:endParaRPr>
          </a:p>
        </p:txBody>
      </p:sp>
    </p:spTree>
  </p:cSld>
  <p:clrMapOvr>
    <a:masterClrMapping/>
  </p:clrMapOvr>
  <p:transition spd="slow">
    <p:fade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23_2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 spd="slow">
    <p:fade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24_2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 spd="slow">
    <p:fade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25_2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 spd="slow">
    <p:fade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Slide26a_2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60" y="0"/>
            <a:ext cx="9135879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994020" y="356475"/>
            <a:ext cx="5395518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000" i="1" dirty="0">
                <a:latin typeface="Myriad Pro"/>
              </a:rPr>
              <a:t>So don’t get scared, or jumpy</a:t>
            </a:r>
          </a:p>
          <a:p>
            <a:r>
              <a:rPr lang="en-GB" sz="3000" i="1" dirty="0">
                <a:latin typeface="Myriad Pro"/>
              </a:rPr>
              <a:t>And don’t be afraid</a:t>
            </a:r>
          </a:p>
          <a:p>
            <a:r>
              <a:rPr lang="en-GB" sz="3000" i="1" dirty="0">
                <a:latin typeface="Myriad Pro"/>
              </a:rPr>
              <a:t>”I will be with you always”</a:t>
            </a:r>
          </a:p>
          <a:p>
            <a:r>
              <a:rPr lang="en-GB" sz="3000" i="1" dirty="0">
                <a:latin typeface="Myriad Pro"/>
              </a:rPr>
              <a:t>– says Jesus</a:t>
            </a:r>
          </a:p>
          <a:p>
            <a:r>
              <a:rPr lang="en-GB" sz="3000" i="1" dirty="0">
                <a:latin typeface="Myriad Pro"/>
              </a:rPr>
              <a:t>“Not for a bit, but always”</a:t>
            </a:r>
          </a:p>
          <a:p>
            <a:endParaRPr lang="en-US" sz="3000" i="1" dirty="0">
              <a:latin typeface="Myriad Pro"/>
            </a:endParaRPr>
          </a:p>
        </p:txBody>
      </p:sp>
    </p:spTree>
  </p:cSld>
  <p:clrMapOvr>
    <a:masterClrMapping/>
  </p:clrMapOvr>
  <p:transition spd="slow">
    <p:fade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Slide26a_2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60" y="0"/>
            <a:ext cx="9135879" cy="6858000"/>
          </a:xfrm>
          <a:prstGeom prst="rect">
            <a:avLst/>
          </a:prstGeom>
        </p:spPr>
      </p:pic>
    </p:spTree>
  </p:cSld>
  <p:clrMapOvr>
    <a:masterClrMapping/>
  </p:clrMapOvr>
  <p:transition spd="slow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2_2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 spd="slow">
    <p:fade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30_2a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 spd="slow"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3_2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 spd="slow"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lide4_2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 spd="slow"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Slide4_2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024975" y="456736"/>
            <a:ext cx="476836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i="1" dirty="0">
                <a:latin typeface="Myriad Pro"/>
              </a:rPr>
              <a:t>I bring good news</a:t>
            </a:r>
          </a:p>
          <a:p>
            <a:r>
              <a:rPr lang="en-US" sz="3000" i="1" dirty="0">
                <a:latin typeface="Myriad Pro"/>
              </a:rPr>
              <a:t>It’s well good – honest!</a:t>
            </a:r>
          </a:p>
          <a:p>
            <a:r>
              <a:rPr lang="en-US" sz="3000" i="1" dirty="0">
                <a:latin typeface="Myriad Pro"/>
              </a:rPr>
              <a:t>There’ll be a baby born</a:t>
            </a:r>
          </a:p>
          <a:p>
            <a:r>
              <a:rPr lang="en-US" sz="3000" i="1" dirty="0">
                <a:latin typeface="Myriad Pro"/>
              </a:rPr>
              <a:t>Just as God promised</a:t>
            </a:r>
          </a:p>
        </p:txBody>
      </p:sp>
    </p:spTree>
  </p:cSld>
  <p:clrMapOvr>
    <a:masterClrMapping/>
  </p:clrMapOvr>
  <p:transition spd="slow"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6_2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3048"/>
            <a:ext cx="9144000" cy="6851904"/>
          </a:xfrm>
          <a:prstGeom prst="rect">
            <a:avLst/>
          </a:prstGeom>
        </p:spPr>
      </p:pic>
    </p:spTree>
  </p:cSld>
  <p:clrMapOvr>
    <a:masterClrMapping/>
  </p:clrMapOvr>
  <p:transition spd="slow"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lide7_2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 spd="slow"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lide7_2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802155" y="445594"/>
            <a:ext cx="4033053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i="1" dirty="0">
                <a:latin typeface="Myriad Pro"/>
              </a:rPr>
              <a:t>I bring good news</a:t>
            </a:r>
          </a:p>
          <a:p>
            <a:r>
              <a:rPr lang="en-US" sz="3000" i="1" dirty="0">
                <a:latin typeface="Myriad Pro"/>
              </a:rPr>
              <a:t>It’s well good – honest</a:t>
            </a:r>
          </a:p>
          <a:p>
            <a:r>
              <a:rPr lang="en-US" sz="3000" i="1" dirty="0">
                <a:latin typeface="Myriad Pro"/>
              </a:rPr>
              <a:t>There’ll be a baby born</a:t>
            </a:r>
          </a:p>
          <a:p>
            <a:r>
              <a:rPr lang="en-US" sz="3000" i="1" dirty="0">
                <a:latin typeface="Myriad Pro"/>
              </a:rPr>
              <a:t>Just as God promised</a:t>
            </a:r>
          </a:p>
        </p:txBody>
      </p:sp>
    </p:spTree>
  </p:cSld>
  <p:clrMapOvr>
    <a:masterClrMapping/>
  </p:clrMapOvr>
  <p:transition spd="slow">
    <p:fade/>
  </p:transition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582</TotalTime>
  <Words>159</Words>
  <Application>Microsoft Office PowerPoint</Application>
  <PresentationFormat>On-screen Show (4:3)</PresentationFormat>
  <Paragraphs>29</Paragraphs>
  <Slides>30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4" baseType="lpstr">
      <vt:lpstr>Arial</vt:lpstr>
      <vt:lpstr>Calibri</vt:lpstr>
      <vt:lpstr>Myriad Pro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Max Randall</dc:creator>
  <cp:lastModifiedBy>Midas Gordon-Farleigh</cp:lastModifiedBy>
  <cp:revision>19</cp:revision>
  <dcterms:created xsi:type="dcterms:W3CDTF">2016-09-21T13:41:11Z</dcterms:created>
  <dcterms:modified xsi:type="dcterms:W3CDTF">2016-10-07T09:32:36Z</dcterms:modified>
</cp:coreProperties>
</file>